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2"/>
  </p:notesMasterIdLst>
  <p:sldIdLst>
    <p:sldId id="257" r:id="rId2"/>
    <p:sldId id="258" r:id="rId3"/>
    <p:sldId id="29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9866313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390" autoAdjust="0"/>
    <p:restoredTop sz="94660" autoAdjust="0"/>
  </p:normalViewPr>
  <p:slideViewPr>
    <p:cSldViewPr>
      <p:cViewPr>
        <p:scale>
          <a:sx n="106" d="100"/>
          <a:sy n="106" d="100"/>
        </p:scale>
        <p:origin x="-176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714" y="-72"/>
      </p:cViewPr>
      <p:guideLst>
        <p:guide orient="horz" pos="2122"/>
        <p:guide pos="31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2-3&#1082;&#1091;&#1088;&#10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0"/>
      <c:rAngAx val="1"/>
    </c:view3D>
    <c:backWall>
      <c:spPr>
        <a:noFill/>
      </c:spPr>
    </c:backWall>
    <c:plotArea>
      <c:layout>
        <c:manualLayout>
          <c:layoutTarget val="inner"/>
          <c:xMode val="edge"/>
          <c:yMode val="edge"/>
          <c:x val="8.5327485995213975E-3"/>
          <c:y val="4.4917213542122247E-2"/>
          <c:w val="0.88752323262671784"/>
          <c:h val="0.6934438044231157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Лист1!$A$4:$A$8</c:f>
              <c:strCache>
                <c:ptCount val="5"/>
                <c:pt idx="0">
                  <c:v>Нет,
полностью 
не удовлетворен</c:v>
                </c:pt>
                <c:pt idx="1">
                  <c:v>Затрудняюсь ответить</c:v>
                </c:pt>
                <c:pt idx="2">
                  <c:v>Скорее 
не удовлетворен, 
чем удовлетворен</c:v>
                </c:pt>
                <c:pt idx="3">
                  <c:v>Скорее 
удовлетворен, 
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Лист1!$B$4:$B$8</c:f>
              <c:numCache>
                <c:formatCode>General</c:formatCode>
                <c:ptCount val="5"/>
                <c:pt idx="0">
                  <c:v>2.2000000000000002</c:v>
                </c:pt>
                <c:pt idx="1">
                  <c:v>6</c:v>
                </c:pt>
                <c:pt idx="2">
                  <c:v>5.6</c:v>
                </c:pt>
                <c:pt idx="3">
                  <c:v>31.1</c:v>
                </c:pt>
                <c:pt idx="4">
                  <c:v>55.2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Лист1!$A$4:$A$8</c:f>
              <c:strCache>
                <c:ptCount val="5"/>
                <c:pt idx="0">
                  <c:v>Нет,
полностью 
не удовлетворен</c:v>
                </c:pt>
                <c:pt idx="1">
                  <c:v>Затрудняюсь ответить</c:v>
                </c:pt>
                <c:pt idx="2">
                  <c:v>Скорее 
не удовлетворен, 
чем удовлетворен</c:v>
                </c:pt>
                <c:pt idx="3">
                  <c:v>Скорее 
удовлетворен, 
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Лист1!$C$4:$C$8</c:f>
              <c:numCache>
                <c:formatCode>General</c:formatCode>
                <c:ptCount val="5"/>
                <c:pt idx="0">
                  <c:v>3.7</c:v>
                </c:pt>
                <c:pt idx="1">
                  <c:v>6.2</c:v>
                </c:pt>
                <c:pt idx="2">
                  <c:v>6.5</c:v>
                </c:pt>
                <c:pt idx="3">
                  <c:v>20.100000000000001</c:v>
                </c:pt>
                <c:pt idx="4">
                  <c:v>63.5</c:v>
                </c:pt>
              </c:numCache>
            </c:numRef>
          </c:val>
        </c:ser>
        <c:ser>
          <c:idx val="2"/>
          <c:order val="2"/>
          <c:tx>
            <c:strRef>
              <c:f>Лист1!$D$3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Лист1!$A$4:$A$8</c:f>
              <c:strCache>
                <c:ptCount val="5"/>
                <c:pt idx="0">
                  <c:v>Нет,
полностью 
не удовлетворен</c:v>
                </c:pt>
                <c:pt idx="1">
                  <c:v>Затрудняюсь ответить</c:v>
                </c:pt>
                <c:pt idx="2">
                  <c:v>Скорее 
не удовлетворен, 
чем удовлетворен</c:v>
                </c:pt>
                <c:pt idx="3">
                  <c:v>Скорее 
удовлетворен, 
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Лист1!$D$4:$D$8</c:f>
              <c:numCache>
                <c:formatCode>General</c:formatCode>
                <c:ptCount val="5"/>
                <c:pt idx="0">
                  <c:v>5.6</c:v>
                </c:pt>
                <c:pt idx="1">
                  <c:v>7.8</c:v>
                </c:pt>
                <c:pt idx="2">
                  <c:v>8</c:v>
                </c:pt>
                <c:pt idx="3">
                  <c:v>24.5</c:v>
                </c:pt>
                <c:pt idx="4">
                  <c:v>54.1</c:v>
                </c:pt>
              </c:numCache>
            </c:numRef>
          </c:val>
        </c:ser>
        <c:ser>
          <c:idx val="3"/>
          <c:order val="3"/>
          <c:tx>
            <c:strRef>
              <c:f>Лист1!$E$3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Лист1!$A$4:$A$8</c:f>
              <c:strCache>
                <c:ptCount val="5"/>
                <c:pt idx="0">
                  <c:v>Нет,
полностью 
не удовлетворен</c:v>
                </c:pt>
                <c:pt idx="1">
                  <c:v>Затрудняюсь ответить</c:v>
                </c:pt>
                <c:pt idx="2">
                  <c:v>Скорее 
не удовлетворен, 
чем удовлетворен</c:v>
                </c:pt>
                <c:pt idx="3">
                  <c:v>Скорее 
удовлетворен, 
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Лист1!$E$4:$E$8</c:f>
              <c:numCache>
                <c:formatCode>General</c:formatCode>
                <c:ptCount val="5"/>
                <c:pt idx="0">
                  <c:v>5</c:v>
                </c:pt>
                <c:pt idx="1">
                  <c:v>8.2000000000000011</c:v>
                </c:pt>
                <c:pt idx="2">
                  <c:v>10.7</c:v>
                </c:pt>
                <c:pt idx="3">
                  <c:v>26.4</c:v>
                </c:pt>
                <c:pt idx="4">
                  <c:v>49.7</c:v>
                </c:pt>
              </c:numCache>
            </c:numRef>
          </c:val>
        </c:ser>
        <c:ser>
          <c:idx val="4"/>
          <c:order val="4"/>
          <c:tx>
            <c:strRef>
              <c:f>Лист1!$F$3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Лист1!$A$4:$A$8</c:f>
              <c:strCache>
                <c:ptCount val="5"/>
                <c:pt idx="0">
                  <c:v>Нет,
полностью 
не удовлетворен</c:v>
                </c:pt>
                <c:pt idx="1">
                  <c:v>Затрудняюсь ответить</c:v>
                </c:pt>
                <c:pt idx="2">
                  <c:v>Скорее 
не удовлетворен, 
чем удовлетворен</c:v>
                </c:pt>
                <c:pt idx="3">
                  <c:v>Скорее 
удовлетворен, 
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Лист1!$F$4:$F$8</c:f>
              <c:numCache>
                <c:formatCode>General</c:formatCode>
                <c:ptCount val="5"/>
                <c:pt idx="0">
                  <c:v>3.2</c:v>
                </c:pt>
                <c:pt idx="1">
                  <c:v>8.6</c:v>
                </c:pt>
                <c:pt idx="2">
                  <c:v>6.9</c:v>
                </c:pt>
                <c:pt idx="3">
                  <c:v>23</c:v>
                </c:pt>
                <c:pt idx="4">
                  <c:v>58.3</c:v>
                </c:pt>
              </c:numCache>
            </c:numRef>
          </c:val>
        </c:ser>
        <c:shape val="cylinder"/>
        <c:axId val="127167488"/>
        <c:axId val="127177472"/>
        <c:axId val="0"/>
      </c:bar3DChart>
      <c:catAx>
        <c:axId val="12716748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7177472"/>
        <c:crosses val="autoZero"/>
        <c:auto val="1"/>
        <c:lblAlgn val="ctr"/>
        <c:lblOffset val="100"/>
      </c:catAx>
      <c:valAx>
        <c:axId val="127177472"/>
        <c:scaling>
          <c:orientation val="minMax"/>
        </c:scaling>
        <c:delete val="1"/>
        <c:axPos val="l"/>
        <c:numFmt formatCode="General" sourceLinked="1"/>
        <c:tickLblPos val="none"/>
        <c:crossAx val="1271674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310845933887363"/>
          <c:y val="0.70017470619310773"/>
          <c:w val="9.0941355663544166E-2"/>
          <c:h val="0.23237174820305417"/>
        </c:manualLayout>
      </c:layout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115223690741804"/>
          <c:y val="3.1292714603496682E-2"/>
          <c:w val="0.82884776309258235"/>
          <c:h val="0.79649135339937471"/>
        </c:manualLayout>
      </c:layout>
      <c:bar3DChart>
        <c:barDir val="bar"/>
        <c:grouping val="clustered"/>
        <c:ser>
          <c:idx val="0"/>
          <c:order val="0"/>
          <c:tx>
            <c:strRef>
              <c:f>Лист9!$B$3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Лист9!$B$4:$B$8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7.3</c:v>
                </c:pt>
                <c:pt idx="3">
                  <c:v>26.6</c:v>
                </c:pt>
                <c:pt idx="4">
                  <c:v>59.1</c:v>
                </c:pt>
              </c:numCache>
            </c:numRef>
          </c:val>
        </c:ser>
        <c:ser>
          <c:idx val="1"/>
          <c:order val="1"/>
          <c:tx>
            <c:strRef>
              <c:f>Лист9!$C$3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Лист9!$C$4:$C$8</c:f>
              <c:numCache>
                <c:formatCode>General</c:formatCode>
                <c:ptCount val="5"/>
                <c:pt idx="0">
                  <c:v>3.6</c:v>
                </c:pt>
                <c:pt idx="1">
                  <c:v>5.5</c:v>
                </c:pt>
                <c:pt idx="2">
                  <c:v>6.4</c:v>
                </c:pt>
                <c:pt idx="3">
                  <c:v>13.6</c:v>
                </c:pt>
                <c:pt idx="4">
                  <c:v>70.900000000000006</c:v>
                </c:pt>
              </c:numCache>
            </c:numRef>
          </c:val>
        </c:ser>
        <c:ser>
          <c:idx val="2"/>
          <c:order val="2"/>
          <c:tx>
            <c:strRef>
              <c:f>Лист9!$D$3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Лист9!$D$4:$D$8</c:f>
              <c:numCache>
                <c:formatCode>General</c:formatCode>
                <c:ptCount val="5"/>
                <c:pt idx="0">
                  <c:v>4</c:v>
                </c:pt>
                <c:pt idx="1">
                  <c:v>4.3</c:v>
                </c:pt>
                <c:pt idx="2">
                  <c:v>6.5</c:v>
                </c:pt>
                <c:pt idx="3">
                  <c:v>16.899999999999999</c:v>
                </c:pt>
                <c:pt idx="4">
                  <c:v>68.3</c:v>
                </c:pt>
              </c:numCache>
            </c:numRef>
          </c:val>
        </c:ser>
        <c:ser>
          <c:idx val="3"/>
          <c:order val="3"/>
          <c:tx>
            <c:strRef>
              <c:f>Лист9!$E$3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Лист9!$E$4:$E$8</c:f>
              <c:numCache>
                <c:formatCode>General</c:formatCode>
                <c:ptCount val="5"/>
                <c:pt idx="0">
                  <c:v>3.8</c:v>
                </c:pt>
                <c:pt idx="1">
                  <c:v>4.8</c:v>
                </c:pt>
                <c:pt idx="2">
                  <c:v>6.1</c:v>
                </c:pt>
                <c:pt idx="3">
                  <c:v>13.5</c:v>
                </c:pt>
                <c:pt idx="4">
                  <c:v>71.900000000000006</c:v>
                </c:pt>
              </c:numCache>
            </c:numRef>
          </c:val>
        </c:ser>
        <c:ser>
          <c:idx val="4"/>
          <c:order val="4"/>
          <c:tx>
            <c:strRef>
              <c:f>Лист9!$F$3</c:f>
              <c:strCache>
                <c:ptCount val="1"/>
                <c:pt idx="0">
                  <c:v>2021-2022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3269542012728315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Лист9!$F$4:$F$8</c:f>
              <c:numCache>
                <c:formatCode>0.0</c:formatCode>
                <c:ptCount val="5"/>
                <c:pt idx="0" formatCode="General">
                  <c:v>1.8</c:v>
                </c:pt>
                <c:pt idx="1">
                  <c:v>4.2</c:v>
                </c:pt>
                <c:pt idx="2" formatCode="General">
                  <c:v>6.2</c:v>
                </c:pt>
                <c:pt idx="3" formatCode="General">
                  <c:v>14.6</c:v>
                </c:pt>
                <c:pt idx="4" formatCode="General">
                  <c:v>73.2</c:v>
                </c:pt>
              </c:numCache>
            </c:numRef>
          </c:val>
        </c:ser>
        <c:shape val="cylinder"/>
        <c:axId val="128227200"/>
        <c:axId val="128228736"/>
        <c:axId val="0"/>
      </c:bar3DChart>
      <c:catAx>
        <c:axId val="128227200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228736"/>
        <c:crosses val="autoZero"/>
        <c:auto val="1"/>
        <c:lblAlgn val="ctr"/>
        <c:lblOffset val="100"/>
      </c:catAx>
      <c:valAx>
        <c:axId val="128228736"/>
        <c:scaling>
          <c:orientation val="minMax"/>
        </c:scaling>
        <c:delete val="1"/>
        <c:axPos val="b"/>
        <c:numFmt formatCode="General" sourceLinked="1"/>
        <c:tickLblPos val="none"/>
        <c:crossAx val="12822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72298911232028"/>
          <c:y val="0.70645474407023856"/>
          <c:w val="0.10590465146729733"/>
          <c:h val="0.1959138169367419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7590434652328082E-2"/>
          <c:y val="5.7660222049708686E-2"/>
          <c:w val="0.8905432241788096"/>
          <c:h val="0.6897793057557946"/>
        </c:manualLayout>
      </c:layout>
      <c:bar3DChart>
        <c:barDir val="col"/>
        <c:grouping val="clustered"/>
        <c:ser>
          <c:idx val="0"/>
          <c:order val="0"/>
          <c:tx>
            <c:strRef>
              <c:f>Лист10!$B$3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Лист10!$B$4:$B$8</c:f>
              <c:numCache>
                <c:formatCode>General</c:formatCode>
                <c:ptCount val="5"/>
                <c:pt idx="0">
                  <c:v>5.0999999999999996</c:v>
                </c:pt>
                <c:pt idx="1">
                  <c:v>2.8</c:v>
                </c:pt>
                <c:pt idx="2">
                  <c:v>7.4</c:v>
                </c:pt>
                <c:pt idx="3">
                  <c:v>34.6</c:v>
                </c:pt>
                <c:pt idx="4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Лист10!$C$3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Лист10!$C$4:$C$8</c:f>
              <c:numCache>
                <c:formatCode>General</c:formatCode>
                <c:ptCount val="5"/>
                <c:pt idx="0">
                  <c:v>4.8</c:v>
                </c:pt>
                <c:pt idx="1">
                  <c:v>5.0999999999999996</c:v>
                </c:pt>
                <c:pt idx="2">
                  <c:v>9.1</c:v>
                </c:pt>
                <c:pt idx="3">
                  <c:v>17.399999999999999</c:v>
                </c:pt>
                <c:pt idx="4">
                  <c:v>63.6</c:v>
                </c:pt>
              </c:numCache>
            </c:numRef>
          </c:val>
        </c:ser>
        <c:ser>
          <c:idx val="2"/>
          <c:order val="2"/>
          <c:tx>
            <c:strRef>
              <c:f>Лист10!$D$3</c:f>
              <c:strCache>
                <c:ptCount val="1"/>
                <c:pt idx="0">
                  <c:v>2019-2020</c:v>
                </c:pt>
              </c:strCache>
            </c:strRef>
          </c:tx>
          <c:dLbls>
            <c:dLbl>
              <c:idx val="4"/>
              <c:layout>
                <c:manualLayout>
                  <c:x val="6.188396221082651E-3"/>
                  <c:y val="1.0305490858847036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Лист10!$D$4:$D$8</c:f>
              <c:numCache>
                <c:formatCode>General</c:formatCode>
                <c:ptCount val="5"/>
                <c:pt idx="0">
                  <c:v>5</c:v>
                </c:pt>
                <c:pt idx="1">
                  <c:v>5.2</c:v>
                </c:pt>
                <c:pt idx="2">
                  <c:v>10.9</c:v>
                </c:pt>
                <c:pt idx="3">
                  <c:v>18.899999999999999</c:v>
                </c:pt>
                <c:pt idx="4">
                  <c:v>60.1</c:v>
                </c:pt>
              </c:numCache>
            </c:numRef>
          </c:val>
        </c:ser>
        <c:ser>
          <c:idx val="3"/>
          <c:order val="3"/>
          <c:tx>
            <c:strRef>
              <c:f>Лист10!$E$3</c:f>
              <c:strCache>
                <c:ptCount val="1"/>
                <c:pt idx="0">
                  <c:v>2020-2021</c:v>
                </c:pt>
              </c:strCache>
            </c:strRef>
          </c:tx>
          <c:dLbls>
            <c:dLbl>
              <c:idx val="4"/>
              <c:layout>
                <c:manualLayout>
                  <c:x val="4.6412971658121062E-3"/>
                  <c:y val="-7.7291181441352733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Лист10!$E$4:$E$8</c:f>
              <c:numCache>
                <c:formatCode>General</c:formatCode>
                <c:ptCount val="5"/>
                <c:pt idx="0">
                  <c:v>5.7</c:v>
                </c:pt>
                <c:pt idx="1">
                  <c:v>4.0999999999999996</c:v>
                </c:pt>
                <c:pt idx="2">
                  <c:v>10.7</c:v>
                </c:pt>
                <c:pt idx="3">
                  <c:v>20.100000000000001</c:v>
                </c:pt>
                <c:pt idx="4">
                  <c:v>59.4</c:v>
                </c:pt>
              </c:numCache>
            </c:numRef>
          </c:val>
        </c:ser>
        <c:ser>
          <c:idx val="4"/>
          <c:order val="4"/>
          <c:tx>
            <c:strRef>
              <c:f>Лист10!$F$3</c:f>
              <c:strCache>
                <c:ptCount val="1"/>
                <c:pt idx="0">
                  <c:v>2021-2022</c:v>
                </c:pt>
              </c:strCache>
            </c:strRef>
          </c:tx>
          <c:dLbls>
            <c:dLbl>
              <c:idx val="0"/>
              <c:layout>
                <c:manualLayout>
                  <c:x val="6.188396221082651E-3"/>
                  <c:y val="-7.7291181441351831E-3"/>
                </c:manualLayout>
              </c:layout>
              <c:showVal val="1"/>
            </c:dLbl>
            <c:dLbl>
              <c:idx val="1"/>
              <c:layout>
                <c:manualLayout>
                  <c:x val="4.6412971658119917E-3"/>
                  <c:y val="-1.2881863573558789E-2"/>
                </c:manualLayout>
              </c:layout>
              <c:showVal val="1"/>
            </c:dLbl>
            <c:dLbl>
              <c:idx val="3"/>
              <c:layout>
                <c:manualLayout>
                  <c:x val="6.188396221082651E-3"/>
                  <c:y val="2.5763727147117589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Лист10!$F$4:$F$8</c:f>
              <c:numCache>
                <c:formatCode>General</c:formatCode>
                <c:ptCount val="5"/>
                <c:pt idx="0">
                  <c:v>2.8</c:v>
                </c:pt>
                <c:pt idx="1">
                  <c:v>2.2999999999999998</c:v>
                </c:pt>
                <c:pt idx="2">
                  <c:v>10</c:v>
                </c:pt>
                <c:pt idx="3">
                  <c:v>18.2</c:v>
                </c:pt>
                <c:pt idx="4">
                  <c:v>66.7</c:v>
                </c:pt>
              </c:numCache>
            </c:numRef>
          </c:val>
        </c:ser>
        <c:shape val="cylinder"/>
        <c:axId val="128373504"/>
        <c:axId val="128375040"/>
        <c:axId val="0"/>
      </c:bar3DChart>
      <c:catAx>
        <c:axId val="12837350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375040"/>
        <c:crosses val="autoZero"/>
        <c:auto val="1"/>
        <c:lblAlgn val="ctr"/>
        <c:lblOffset val="100"/>
      </c:catAx>
      <c:valAx>
        <c:axId val="128375040"/>
        <c:scaling>
          <c:orientation val="minMax"/>
        </c:scaling>
        <c:delete val="1"/>
        <c:axPos val="l"/>
        <c:numFmt formatCode="General" sourceLinked="1"/>
        <c:tickLblPos val="none"/>
        <c:crossAx val="128373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750001817639835"/>
          <c:y val="0.72913434726108761"/>
          <c:w val="0.10249998182360169"/>
          <c:h val="0.1918908770236443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2242493486835413E-2"/>
          <c:y val="4.3398045071952142E-2"/>
          <c:w val="0.84054172063981958"/>
          <c:h val="0.82596501945877621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Лист11!$B$3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Лист11!$B$4:$B$8</c:f>
              <c:numCache>
                <c:formatCode>General</c:formatCode>
                <c:ptCount val="5"/>
                <c:pt idx="0">
                  <c:v>2.6</c:v>
                </c:pt>
                <c:pt idx="1">
                  <c:v>2</c:v>
                </c:pt>
                <c:pt idx="2">
                  <c:v>5.3</c:v>
                </c:pt>
                <c:pt idx="3">
                  <c:v>23.4</c:v>
                </c:pt>
                <c:pt idx="4">
                  <c:v>66.599999999999994</c:v>
                </c:pt>
              </c:numCache>
            </c:numRef>
          </c:val>
        </c:ser>
        <c:ser>
          <c:idx val="1"/>
          <c:order val="1"/>
          <c:tx>
            <c:strRef>
              <c:f>Лист11!$C$3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Лист11!$C$4:$C$8</c:f>
              <c:numCache>
                <c:formatCode>General</c:formatCode>
                <c:ptCount val="5"/>
                <c:pt idx="0">
                  <c:v>2.5</c:v>
                </c:pt>
                <c:pt idx="1">
                  <c:v>2.6</c:v>
                </c:pt>
                <c:pt idx="2">
                  <c:v>5.7</c:v>
                </c:pt>
                <c:pt idx="3">
                  <c:v>12</c:v>
                </c:pt>
                <c:pt idx="4">
                  <c:v>77.099999999999994</c:v>
                </c:pt>
              </c:numCache>
            </c:numRef>
          </c:val>
        </c:ser>
        <c:ser>
          <c:idx val="2"/>
          <c:order val="2"/>
          <c:tx>
            <c:strRef>
              <c:f>Лист11!$D$3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Лист11!$D$4:$D$8</c:f>
              <c:numCache>
                <c:formatCode>General</c:formatCode>
                <c:ptCount val="5"/>
                <c:pt idx="0">
                  <c:v>2.7</c:v>
                </c:pt>
                <c:pt idx="1">
                  <c:v>2.8</c:v>
                </c:pt>
                <c:pt idx="2">
                  <c:v>6</c:v>
                </c:pt>
                <c:pt idx="3">
                  <c:v>13.7</c:v>
                </c:pt>
                <c:pt idx="4">
                  <c:v>74.900000000000006</c:v>
                </c:pt>
              </c:numCache>
            </c:numRef>
          </c:val>
        </c:ser>
        <c:ser>
          <c:idx val="3"/>
          <c:order val="3"/>
          <c:tx>
            <c:strRef>
              <c:f>Лист11!$E$3</c:f>
              <c:strCache>
                <c:ptCount val="1"/>
                <c:pt idx="0">
                  <c:v>2020-2021</c:v>
                </c:pt>
              </c:strCache>
            </c:strRef>
          </c:tx>
          <c:dLbls>
            <c:dLbl>
              <c:idx val="0"/>
              <c:layout>
                <c:manualLayout>
                  <c:x val="7.4732750974938842E-3"/>
                  <c:y val="2.1555624437373806E-2"/>
                </c:manualLayout>
              </c:layout>
              <c:showVal val="1"/>
            </c:dLbl>
            <c:dLbl>
              <c:idx val="1"/>
              <c:layout>
                <c:manualLayout>
                  <c:x val="5.978620077995103E-3"/>
                  <c:y val="1.3472265273358631E-2"/>
                </c:manualLayout>
              </c:layout>
              <c:showVal val="1"/>
            </c:dLbl>
            <c:dLbl>
              <c:idx val="3"/>
              <c:layout>
                <c:manualLayout>
                  <c:x val="4.4839650584963279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Лист11!$E$4:$E$8</c:f>
              <c:numCache>
                <c:formatCode>General</c:formatCode>
                <c:ptCount val="5"/>
                <c:pt idx="0">
                  <c:v>3.9</c:v>
                </c:pt>
                <c:pt idx="1">
                  <c:v>2.4</c:v>
                </c:pt>
                <c:pt idx="2">
                  <c:v>7.6</c:v>
                </c:pt>
                <c:pt idx="3">
                  <c:v>11.2</c:v>
                </c:pt>
                <c:pt idx="4">
                  <c:v>74.8</c:v>
                </c:pt>
              </c:numCache>
            </c:numRef>
          </c:val>
        </c:ser>
        <c:ser>
          <c:idx val="4"/>
          <c:order val="4"/>
          <c:tx>
            <c:strRef>
              <c:f>Лист11!$F$3</c:f>
              <c:strCache>
                <c:ptCount val="1"/>
                <c:pt idx="0">
                  <c:v>2021-2022</c:v>
                </c:pt>
              </c:strCache>
            </c:strRef>
          </c:tx>
          <c:dLbls>
            <c:dLbl>
              <c:idx val="2"/>
              <c:layout>
                <c:manualLayout>
                  <c:x val="1.4946550194987764E-3"/>
                  <c:y val="-1.8861171382702099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Лист11!$F$4:$F$8</c:f>
              <c:numCache>
                <c:formatCode>General</c:formatCode>
                <c:ptCount val="5"/>
                <c:pt idx="0">
                  <c:v>2.2000000000000002</c:v>
                </c:pt>
                <c:pt idx="1">
                  <c:v>1.3</c:v>
                </c:pt>
                <c:pt idx="2">
                  <c:v>10.200000000000001</c:v>
                </c:pt>
                <c:pt idx="3">
                  <c:v>12.2</c:v>
                </c:pt>
                <c:pt idx="4">
                  <c:v>74.099999999999994</c:v>
                </c:pt>
              </c:numCache>
            </c:numRef>
          </c:val>
        </c:ser>
        <c:gapWidth val="80"/>
        <c:shape val="pyramid"/>
        <c:axId val="127679872"/>
        <c:axId val="127718528"/>
        <c:axId val="0"/>
      </c:bar3DChart>
      <c:catAx>
        <c:axId val="12767987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718528"/>
        <c:crosses val="autoZero"/>
        <c:auto val="1"/>
        <c:lblAlgn val="ctr"/>
        <c:lblOffset val="100"/>
      </c:catAx>
      <c:valAx>
        <c:axId val="127718528"/>
        <c:scaling>
          <c:orientation val="minMax"/>
        </c:scaling>
        <c:delete val="1"/>
        <c:axPos val="l"/>
        <c:numFmt formatCode="0%" sourceLinked="1"/>
        <c:tickLblPos val="none"/>
        <c:crossAx val="127679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31022212221238"/>
          <c:y val="0.73385890019215472"/>
          <c:w val="8.7929848660883353E-2"/>
          <c:h val="0.19781210411960656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Лист12!$B$3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Лист12!$A$4:$A$8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Лист12!$B$4:$B$8</c:f>
              <c:numCache>
                <c:formatCode>General</c:formatCode>
                <c:ptCount val="5"/>
                <c:pt idx="0">
                  <c:v>1.4</c:v>
                </c:pt>
                <c:pt idx="1">
                  <c:v>2</c:v>
                </c:pt>
                <c:pt idx="2">
                  <c:v>5.0999999999999996</c:v>
                </c:pt>
                <c:pt idx="3">
                  <c:v>27.9</c:v>
                </c:pt>
                <c:pt idx="4">
                  <c:v>63.6</c:v>
                </c:pt>
              </c:numCache>
            </c:numRef>
          </c:val>
        </c:ser>
        <c:ser>
          <c:idx val="1"/>
          <c:order val="1"/>
          <c:tx>
            <c:strRef>
              <c:f>Лист12!$C$3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Лист12!$A$4:$A$8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Лист12!$C$4:$C$8</c:f>
              <c:numCache>
                <c:formatCode>General</c:formatCode>
                <c:ptCount val="5"/>
                <c:pt idx="0">
                  <c:v>1.5</c:v>
                </c:pt>
                <c:pt idx="1">
                  <c:v>2.7</c:v>
                </c:pt>
                <c:pt idx="2">
                  <c:v>5.2</c:v>
                </c:pt>
                <c:pt idx="3">
                  <c:v>15.7</c:v>
                </c:pt>
                <c:pt idx="4">
                  <c:v>74.900000000000006</c:v>
                </c:pt>
              </c:numCache>
            </c:numRef>
          </c:val>
        </c:ser>
        <c:ser>
          <c:idx val="2"/>
          <c:order val="2"/>
          <c:tx>
            <c:strRef>
              <c:f>Лист12!$D$3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Лист12!$A$4:$A$8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Лист12!$D$4:$D$8</c:f>
              <c:numCache>
                <c:formatCode>General</c:formatCode>
                <c:ptCount val="5"/>
                <c:pt idx="0">
                  <c:v>2.2000000000000002</c:v>
                </c:pt>
                <c:pt idx="1">
                  <c:v>2.7</c:v>
                </c:pt>
                <c:pt idx="2">
                  <c:v>5.3</c:v>
                </c:pt>
                <c:pt idx="3">
                  <c:v>18.600000000000001</c:v>
                </c:pt>
                <c:pt idx="4">
                  <c:v>71.3</c:v>
                </c:pt>
              </c:numCache>
            </c:numRef>
          </c:val>
        </c:ser>
        <c:ser>
          <c:idx val="3"/>
          <c:order val="3"/>
          <c:tx>
            <c:strRef>
              <c:f>Лист12!$E$3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Лист12!$A$4:$A$8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Лист12!$E$4:$E$8</c:f>
              <c:numCache>
                <c:formatCode>General</c:formatCode>
                <c:ptCount val="5"/>
                <c:pt idx="0">
                  <c:v>1.8</c:v>
                </c:pt>
                <c:pt idx="1">
                  <c:v>2.6</c:v>
                </c:pt>
                <c:pt idx="2">
                  <c:v>4.9000000000000004</c:v>
                </c:pt>
                <c:pt idx="3">
                  <c:v>17.3</c:v>
                </c:pt>
                <c:pt idx="4">
                  <c:v>73.400000000000006</c:v>
                </c:pt>
              </c:numCache>
            </c:numRef>
          </c:val>
        </c:ser>
        <c:ser>
          <c:idx val="4"/>
          <c:order val="4"/>
          <c:tx>
            <c:strRef>
              <c:f>Лист12!$F$3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Лист12!$A$4:$A$8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Лист12!$F$4:$F$8</c:f>
              <c:numCache>
                <c:formatCode>General</c:formatCode>
                <c:ptCount val="5"/>
                <c:pt idx="0">
                  <c:v>1.2</c:v>
                </c:pt>
                <c:pt idx="1">
                  <c:v>1.5</c:v>
                </c:pt>
                <c:pt idx="2">
                  <c:v>6.2</c:v>
                </c:pt>
                <c:pt idx="3">
                  <c:v>15.7</c:v>
                </c:pt>
                <c:pt idx="4">
                  <c:v>75.400000000000006</c:v>
                </c:pt>
              </c:numCache>
            </c:numRef>
          </c:val>
        </c:ser>
        <c:shape val="pyramid"/>
        <c:axId val="128436480"/>
        <c:axId val="128454656"/>
        <c:axId val="0"/>
      </c:bar3DChart>
      <c:catAx>
        <c:axId val="12843648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454656"/>
        <c:crosses val="autoZero"/>
        <c:auto val="1"/>
        <c:lblAlgn val="ctr"/>
        <c:lblOffset val="100"/>
      </c:catAx>
      <c:valAx>
        <c:axId val="12845465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tickLblPos val="none"/>
        <c:crossAx val="128436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227403507872361"/>
          <c:y val="0.74569583737936596"/>
          <c:w val="8.8681385828925E-2"/>
          <c:h val="0.18446349673232915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Лист13!$B$3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Лист13!$A$4:$A$8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Скорее удовлетворен, чем не удовлетворен</c:v>
                </c:pt>
                <c:pt idx="2">
                  <c:v>Нет, полностью не удовлетворен</c:v>
                </c:pt>
                <c:pt idx="3">
                  <c:v>Да, полностью удовлетворен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Лист13!$B$4:$B$8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14.6</c:v>
                </c:pt>
                <c:pt idx="2">
                  <c:v>5.7</c:v>
                </c:pt>
                <c:pt idx="3">
                  <c:v>27.1</c:v>
                </c:pt>
                <c:pt idx="4">
                  <c:v>47.8</c:v>
                </c:pt>
              </c:numCache>
            </c:numRef>
          </c:val>
        </c:ser>
        <c:ser>
          <c:idx val="1"/>
          <c:order val="1"/>
          <c:tx>
            <c:strRef>
              <c:f>Лист13!$C$3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Лист13!$A$4:$A$8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Скорее удовлетворен, чем не удовлетворен</c:v>
                </c:pt>
                <c:pt idx="2">
                  <c:v>Нет, полностью не удовлетворен</c:v>
                </c:pt>
                <c:pt idx="3">
                  <c:v>Да, полностью удовлетворен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Лист13!$C$4:$C$8</c:f>
              <c:numCache>
                <c:formatCode>General</c:formatCode>
                <c:ptCount val="5"/>
                <c:pt idx="0">
                  <c:v>5.3</c:v>
                </c:pt>
                <c:pt idx="1">
                  <c:v>6</c:v>
                </c:pt>
                <c:pt idx="2">
                  <c:v>6.6</c:v>
                </c:pt>
                <c:pt idx="3">
                  <c:v>30.2</c:v>
                </c:pt>
                <c:pt idx="4">
                  <c:v>51.9</c:v>
                </c:pt>
              </c:numCache>
            </c:numRef>
          </c:val>
        </c:ser>
        <c:ser>
          <c:idx val="2"/>
          <c:order val="2"/>
          <c:tx>
            <c:strRef>
              <c:f>Лист13!$D$3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Лист13!$A$4:$A$8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Скорее удовлетворен, чем не удовлетворен</c:v>
                </c:pt>
                <c:pt idx="2">
                  <c:v>Нет, полностью не удовлетворен</c:v>
                </c:pt>
                <c:pt idx="3">
                  <c:v>Да, полностью удовлетворен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Лист13!$D$4:$D$8</c:f>
              <c:numCache>
                <c:formatCode>General</c:formatCode>
                <c:ptCount val="5"/>
                <c:pt idx="0">
                  <c:v>6.1</c:v>
                </c:pt>
                <c:pt idx="1">
                  <c:v>6.3</c:v>
                </c:pt>
                <c:pt idx="2">
                  <c:v>8.1</c:v>
                </c:pt>
                <c:pt idx="3">
                  <c:v>22.6</c:v>
                </c:pt>
                <c:pt idx="4">
                  <c:v>56.9</c:v>
                </c:pt>
              </c:numCache>
            </c:numRef>
          </c:val>
        </c:ser>
        <c:ser>
          <c:idx val="3"/>
          <c:order val="3"/>
          <c:tx>
            <c:strRef>
              <c:f>Лист13!$E$3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Лист13!$A$4:$A$8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Скорее удовлетворен, чем не удовлетворен</c:v>
                </c:pt>
                <c:pt idx="2">
                  <c:v>Нет, полностью не удовлетворен</c:v>
                </c:pt>
                <c:pt idx="3">
                  <c:v>Да, полностью удовлетворен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Лист13!$E$4:$E$8</c:f>
              <c:numCache>
                <c:formatCode>General</c:formatCode>
                <c:ptCount val="5"/>
                <c:pt idx="0">
                  <c:v>3.8</c:v>
                </c:pt>
                <c:pt idx="1">
                  <c:v>6.2</c:v>
                </c:pt>
                <c:pt idx="2">
                  <c:v>6.4</c:v>
                </c:pt>
                <c:pt idx="3">
                  <c:v>24.9</c:v>
                </c:pt>
                <c:pt idx="4">
                  <c:v>58.7</c:v>
                </c:pt>
              </c:numCache>
            </c:numRef>
          </c:val>
        </c:ser>
        <c:ser>
          <c:idx val="4"/>
          <c:order val="4"/>
          <c:tx>
            <c:strRef>
              <c:f>Лист13!$F$3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Лист13!$A$4:$A$8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Скорее удовлетворен, чем не удовлетворен</c:v>
                </c:pt>
                <c:pt idx="2">
                  <c:v>Нет, полностью не удовлетворен</c:v>
                </c:pt>
                <c:pt idx="3">
                  <c:v>Да, полностью удовлетворен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Лист13!$F$4:$F$8</c:f>
              <c:numCache>
                <c:formatCode>General</c:formatCode>
                <c:ptCount val="5"/>
                <c:pt idx="0">
                  <c:v>3.7</c:v>
                </c:pt>
                <c:pt idx="1">
                  <c:v>5.4</c:v>
                </c:pt>
                <c:pt idx="2">
                  <c:v>5.4</c:v>
                </c:pt>
                <c:pt idx="3">
                  <c:v>27.5</c:v>
                </c:pt>
                <c:pt idx="4">
                  <c:v>58</c:v>
                </c:pt>
              </c:numCache>
            </c:numRef>
          </c:val>
        </c:ser>
        <c:shape val="cylinder"/>
        <c:axId val="128500864"/>
        <c:axId val="128502400"/>
        <c:axId val="0"/>
      </c:bar3DChart>
      <c:catAx>
        <c:axId val="128500864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502400"/>
        <c:crosses val="autoZero"/>
        <c:auto val="1"/>
        <c:lblAlgn val="ctr"/>
        <c:lblOffset val="100"/>
      </c:catAx>
      <c:valAx>
        <c:axId val="128502400"/>
        <c:scaling>
          <c:orientation val="minMax"/>
        </c:scaling>
        <c:delete val="1"/>
        <c:axPos val="b"/>
        <c:numFmt formatCode="General" sourceLinked="1"/>
        <c:tickLblPos val="none"/>
        <c:crossAx val="128500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23130860703558"/>
          <c:y val="0.73308734981012358"/>
          <c:w val="0.10648609706134017"/>
          <c:h val="0.18895937332984908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Лист14!$B$3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Лист14!$A$4:$A$8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Лист14!$B$4:$B$8</c:f>
              <c:numCache>
                <c:formatCode>General</c:formatCode>
                <c:ptCount val="5"/>
                <c:pt idx="0">
                  <c:v>4.8</c:v>
                </c:pt>
                <c:pt idx="1">
                  <c:v>5.8</c:v>
                </c:pt>
                <c:pt idx="2">
                  <c:v>29.3</c:v>
                </c:pt>
                <c:pt idx="3">
                  <c:v>16.8</c:v>
                </c:pt>
                <c:pt idx="4">
                  <c:v>43.2</c:v>
                </c:pt>
              </c:numCache>
            </c:numRef>
          </c:val>
        </c:ser>
        <c:ser>
          <c:idx val="1"/>
          <c:order val="1"/>
          <c:tx>
            <c:strRef>
              <c:f>Лист14!$C$3</c:f>
              <c:strCache>
                <c:ptCount val="1"/>
                <c:pt idx="0">
                  <c:v>2018-2019</c:v>
                </c:pt>
              </c:strCache>
            </c:strRef>
          </c:tx>
          <c:dLbls>
            <c:dLbl>
              <c:idx val="2"/>
              <c:layout>
                <c:manualLayout>
                  <c:x val="2.9893100389976075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5.8789764100285174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Лист14!$A$4:$A$8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Лист14!$C$4:$C$8</c:f>
              <c:numCache>
                <c:formatCode>General</c:formatCode>
                <c:ptCount val="5"/>
                <c:pt idx="0">
                  <c:v>5.7</c:v>
                </c:pt>
                <c:pt idx="1">
                  <c:v>5.6</c:v>
                </c:pt>
                <c:pt idx="2">
                  <c:v>13.9</c:v>
                </c:pt>
                <c:pt idx="3">
                  <c:v>15.9</c:v>
                </c:pt>
                <c:pt idx="4">
                  <c:v>59</c:v>
                </c:pt>
              </c:numCache>
            </c:numRef>
          </c:val>
        </c:ser>
        <c:ser>
          <c:idx val="2"/>
          <c:order val="2"/>
          <c:tx>
            <c:strRef>
              <c:f>Лист14!$D$3</c:f>
              <c:strCache>
                <c:ptCount val="1"/>
                <c:pt idx="0">
                  <c:v>2019-2020</c:v>
                </c:pt>
              </c:strCache>
            </c:strRef>
          </c:tx>
          <c:dLbls>
            <c:dLbl>
              <c:idx val="4"/>
              <c:layout>
                <c:manualLayout>
                  <c:x val="8.9679301169926558E-3"/>
                  <c:y val="-1.7636929230085557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Лист14!$A$4:$A$8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Лист14!$D$4:$D$8</c:f>
              <c:numCache>
                <c:formatCode>General</c:formatCode>
                <c:ptCount val="5"/>
                <c:pt idx="0">
                  <c:v>5.7</c:v>
                </c:pt>
                <c:pt idx="1">
                  <c:v>6.5</c:v>
                </c:pt>
                <c:pt idx="2">
                  <c:v>15</c:v>
                </c:pt>
                <c:pt idx="3">
                  <c:v>18</c:v>
                </c:pt>
                <c:pt idx="4">
                  <c:v>54.8</c:v>
                </c:pt>
              </c:numCache>
            </c:numRef>
          </c:val>
        </c:ser>
        <c:ser>
          <c:idx val="3"/>
          <c:order val="3"/>
          <c:tx>
            <c:strRef>
              <c:f>Лист14!$E$3</c:f>
              <c:strCache>
                <c:ptCount val="1"/>
                <c:pt idx="0">
                  <c:v>2020-2021</c:v>
                </c:pt>
              </c:strCache>
            </c:strRef>
          </c:tx>
          <c:spPr>
            <a:ln>
              <a:solidFill>
                <a:schemeClr val="bg2">
                  <a:lumMod val="75000"/>
                </a:schemeClr>
              </a:solidFill>
            </a:ln>
          </c:spPr>
          <c:dLbls>
            <c:dLbl>
              <c:idx val="1"/>
              <c:layout>
                <c:manualLayout>
                  <c:x val="4.4839650584963279E-3"/>
                  <c:y val="-2.9394882050142578E-3"/>
                </c:manualLayout>
              </c:layout>
              <c:showVal val="1"/>
            </c:dLbl>
            <c:dLbl>
              <c:idx val="2"/>
              <c:layout>
                <c:manualLayout>
                  <c:x val="1.1957240155990251E-2"/>
                  <c:y val="-1.1757952820057031E-2"/>
                </c:manualLayout>
              </c:layout>
              <c:showVal val="1"/>
            </c:dLbl>
            <c:dLbl>
              <c:idx val="4"/>
              <c:layout>
                <c:manualLayout>
                  <c:x val="4.483965058496216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Лист14!$A$4:$A$8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Лист14!$E$4:$E$8</c:f>
              <c:numCache>
                <c:formatCode>General</c:formatCode>
                <c:ptCount val="5"/>
                <c:pt idx="0">
                  <c:v>6.4</c:v>
                </c:pt>
                <c:pt idx="1">
                  <c:v>5.9</c:v>
                </c:pt>
                <c:pt idx="2">
                  <c:v>12.8</c:v>
                </c:pt>
                <c:pt idx="3">
                  <c:v>23.7</c:v>
                </c:pt>
                <c:pt idx="4">
                  <c:v>51.2</c:v>
                </c:pt>
              </c:numCache>
            </c:numRef>
          </c:val>
        </c:ser>
        <c:ser>
          <c:idx val="4"/>
          <c:order val="4"/>
          <c:tx>
            <c:strRef>
              <c:f>Лист14!$F$3</c:f>
              <c:strCache>
                <c:ptCount val="1"/>
                <c:pt idx="0">
                  <c:v>2021-2022</c:v>
                </c:pt>
              </c:strCache>
            </c:strRef>
          </c:tx>
          <c:dLbls>
            <c:dLbl>
              <c:idx val="0"/>
              <c:layout>
                <c:manualLayout>
                  <c:x val="5.978620077995103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8.9679301169926558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9679301169926558E-3"/>
                  <c:y val="-5.8789764100285174E-3"/>
                </c:manualLayout>
              </c:layout>
              <c:showVal val="1"/>
            </c:dLbl>
            <c:dLbl>
              <c:idx val="3"/>
              <c:layout>
                <c:manualLayout>
                  <c:x val="4.4839650584963279E-3"/>
                  <c:y val="-5.8789764100284645E-3"/>
                </c:manualLayout>
              </c:layout>
              <c:showVal val="1"/>
            </c:dLbl>
            <c:dLbl>
              <c:idx val="4"/>
              <c:layout>
                <c:manualLayout>
                  <c:x val="1.046258513649142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Лист14!$A$4:$A$8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Лист14!$F$4:$F$8</c:f>
              <c:numCache>
                <c:formatCode>General</c:formatCode>
                <c:ptCount val="5"/>
                <c:pt idx="0">
                  <c:v>3.8</c:v>
                </c:pt>
                <c:pt idx="1">
                  <c:v>3.9</c:v>
                </c:pt>
                <c:pt idx="2">
                  <c:v>12.1</c:v>
                </c:pt>
                <c:pt idx="3">
                  <c:v>23.7</c:v>
                </c:pt>
                <c:pt idx="4">
                  <c:v>56.5</c:v>
                </c:pt>
              </c:numCache>
            </c:numRef>
          </c:val>
        </c:ser>
        <c:gapWidth val="70"/>
        <c:shape val="box"/>
        <c:axId val="128573440"/>
        <c:axId val="128574976"/>
        <c:axId val="0"/>
      </c:bar3DChart>
      <c:catAx>
        <c:axId val="12857344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574976"/>
        <c:crosses val="autoZero"/>
        <c:auto val="1"/>
        <c:lblAlgn val="ctr"/>
        <c:lblOffset val="100"/>
      </c:catAx>
      <c:valAx>
        <c:axId val="128574976"/>
        <c:scaling>
          <c:orientation val="minMax"/>
        </c:scaling>
        <c:delete val="1"/>
        <c:axPos val="l"/>
        <c:numFmt formatCode="General" sourceLinked="1"/>
        <c:tickLblPos val="none"/>
        <c:crossAx val="128573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92770900578244"/>
          <c:y val="0.71032358720707944"/>
          <c:w val="0.11307229099421746"/>
          <c:h val="0.25577896826499774"/>
        </c:manualLayout>
      </c:layout>
      <c:txPr>
        <a:bodyPr/>
        <a:lstStyle/>
        <a:p>
          <a:pPr>
            <a:defRPr sz="9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Лист15!$B$3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Лист15!$A$4:$A$8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Лист15!$B$4:$B$8</c:f>
              <c:numCache>
                <c:formatCode>General</c:formatCode>
                <c:ptCount val="5"/>
                <c:pt idx="0">
                  <c:v>2.4</c:v>
                </c:pt>
                <c:pt idx="1">
                  <c:v>4.5</c:v>
                </c:pt>
                <c:pt idx="2">
                  <c:v>24.6</c:v>
                </c:pt>
                <c:pt idx="3">
                  <c:v>15.6</c:v>
                </c:pt>
                <c:pt idx="4">
                  <c:v>52.8</c:v>
                </c:pt>
              </c:numCache>
            </c:numRef>
          </c:val>
        </c:ser>
        <c:ser>
          <c:idx val="1"/>
          <c:order val="1"/>
          <c:tx>
            <c:strRef>
              <c:f>Лист15!$C$3</c:f>
              <c:strCache>
                <c:ptCount val="1"/>
                <c:pt idx="0">
                  <c:v>2018-2019</c:v>
                </c:pt>
              </c:strCache>
            </c:strRef>
          </c:tx>
          <c:dLbls>
            <c:dLbl>
              <c:idx val="2"/>
              <c:layout>
                <c:manualLayout>
                  <c:x val="2.9426907500802882E-3"/>
                  <c:y val="2.8797696184305254E-3"/>
                </c:manualLayout>
              </c:layout>
              <c:showVal val="1"/>
            </c:dLbl>
            <c:dLbl>
              <c:idx val="3"/>
              <c:layout>
                <c:manualLayout>
                  <c:x val="4.4140361251204328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Лист15!$A$4:$A$8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Лист15!$C$4:$C$8</c:f>
              <c:numCache>
                <c:formatCode>General</c:formatCode>
                <c:ptCount val="5"/>
                <c:pt idx="0">
                  <c:v>2.7</c:v>
                </c:pt>
                <c:pt idx="1">
                  <c:v>3.7</c:v>
                </c:pt>
                <c:pt idx="2">
                  <c:v>14.2</c:v>
                </c:pt>
                <c:pt idx="3">
                  <c:v>13.8</c:v>
                </c:pt>
                <c:pt idx="4">
                  <c:v>65.5</c:v>
                </c:pt>
              </c:numCache>
            </c:numRef>
          </c:val>
        </c:ser>
        <c:ser>
          <c:idx val="2"/>
          <c:order val="2"/>
          <c:tx>
            <c:strRef>
              <c:f>Лист15!$D$3</c:f>
              <c:strCache>
                <c:ptCount val="1"/>
                <c:pt idx="0">
                  <c:v>2019-2020</c:v>
                </c:pt>
              </c:strCache>
            </c:strRef>
          </c:tx>
          <c:dLbls>
            <c:dLbl>
              <c:idx val="2"/>
              <c:layout>
                <c:manualLayout>
                  <c:x val="5.8852656461940381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7.356726875200718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Лист15!$A$4:$A$8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Лист15!$D$4:$D$8</c:f>
              <c:numCache>
                <c:formatCode>General</c:formatCode>
                <c:ptCount val="5"/>
                <c:pt idx="0">
                  <c:v>3</c:v>
                </c:pt>
                <c:pt idx="1">
                  <c:v>3.8</c:v>
                </c:pt>
                <c:pt idx="2">
                  <c:v>14</c:v>
                </c:pt>
                <c:pt idx="3">
                  <c:v>16</c:v>
                </c:pt>
                <c:pt idx="4">
                  <c:v>63.2</c:v>
                </c:pt>
              </c:numCache>
            </c:numRef>
          </c:val>
        </c:ser>
        <c:ser>
          <c:idx val="3"/>
          <c:order val="3"/>
          <c:tx>
            <c:strRef>
              <c:f>Лист15!$E$3</c:f>
              <c:strCache>
                <c:ptCount val="1"/>
                <c:pt idx="0">
                  <c:v>2020-2021</c:v>
                </c:pt>
              </c:strCache>
            </c:strRef>
          </c:tx>
          <c:dLbls>
            <c:dLbl>
              <c:idx val="2"/>
              <c:layout>
                <c:manualLayout>
                  <c:x val="1.4713453750401435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5.8853815001605738E-3"/>
                  <c:y val="1.1519078473722105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Лист15!$A$4:$A$8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Лист15!$E$4:$E$8</c:f>
              <c:numCache>
                <c:formatCode>General</c:formatCode>
                <c:ptCount val="5"/>
                <c:pt idx="0">
                  <c:v>3.6</c:v>
                </c:pt>
                <c:pt idx="1">
                  <c:v>3.4</c:v>
                </c:pt>
                <c:pt idx="2">
                  <c:v>11.1</c:v>
                </c:pt>
                <c:pt idx="3">
                  <c:v>20.2</c:v>
                </c:pt>
                <c:pt idx="4">
                  <c:v>61.6</c:v>
                </c:pt>
              </c:numCache>
            </c:numRef>
          </c:val>
        </c:ser>
        <c:ser>
          <c:idx val="4"/>
          <c:order val="4"/>
          <c:tx>
            <c:strRef>
              <c:f>Лист15!$F$3</c:f>
              <c:strCache>
                <c:ptCount val="1"/>
                <c:pt idx="0">
                  <c:v>2021-2022</c:v>
                </c:pt>
              </c:strCache>
            </c:strRef>
          </c:tx>
          <c:dLbls>
            <c:dLbl>
              <c:idx val="0"/>
              <c:layout>
                <c:manualLayout>
                  <c:x val="1.4713453750401435E-3"/>
                  <c:y val="-2.8797696184305254E-3"/>
                </c:manualLayout>
              </c:layout>
              <c:showVal val="1"/>
            </c:dLbl>
            <c:dLbl>
              <c:idx val="1"/>
              <c:layout>
                <c:manualLayout>
                  <c:x val="4.4140361251204328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4713453750401435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4.4140361251204328E-3"/>
                  <c:y val="-2.8797696184305254E-3"/>
                </c:manualLayout>
              </c:layout>
              <c:showVal val="1"/>
            </c:dLbl>
            <c:dLbl>
              <c:idx val="4"/>
              <c:layout>
                <c:manualLayout>
                  <c:x val="5.8853815001605738E-3"/>
                  <c:y val="-2.8797696184305254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Лист15!$A$4:$A$8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Лист15!$F$4:$F$8</c:f>
              <c:numCache>
                <c:formatCode>General</c:formatCode>
                <c:ptCount val="5"/>
                <c:pt idx="0">
                  <c:v>1.8</c:v>
                </c:pt>
                <c:pt idx="1">
                  <c:v>2.2999999999999998</c:v>
                </c:pt>
                <c:pt idx="2">
                  <c:v>12.4</c:v>
                </c:pt>
                <c:pt idx="3">
                  <c:v>19.2</c:v>
                </c:pt>
                <c:pt idx="4">
                  <c:v>64.3</c:v>
                </c:pt>
              </c:numCache>
            </c:numRef>
          </c:val>
        </c:ser>
        <c:shape val="cylinder"/>
        <c:axId val="128649856"/>
        <c:axId val="128676224"/>
        <c:axId val="0"/>
      </c:bar3DChart>
      <c:catAx>
        <c:axId val="12864985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676224"/>
        <c:crosses val="autoZero"/>
        <c:auto val="1"/>
        <c:lblAlgn val="ctr"/>
        <c:lblOffset val="100"/>
      </c:catAx>
      <c:valAx>
        <c:axId val="128676224"/>
        <c:scaling>
          <c:orientation val="minMax"/>
        </c:scaling>
        <c:delete val="1"/>
        <c:axPos val="l"/>
        <c:numFmt formatCode="General" sourceLinked="1"/>
        <c:tickLblPos val="none"/>
        <c:crossAx val="128649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450095903913505"/>
          <c:y val="0.7782659025073273"/>
          <c:w val="0.11712569552928816"/>
          <c:h val="0.22173409749267312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1.6724674269908729E-2"/>
          <c:y val="3.009881330526985E-2"/>
          <c:w val="0.81992470185305066"/>
          <c:h val="0.90439522391944294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Лист16!$A$4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Лист16!$B$3:$F$3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Лист16!$B$4:$F$4</c:f>
              <c:numCache>
                <c:formatCode>General</c:formatCode>
                <c:ptCount val="5"/>
                <c:pt idx="0">
                  <c:v>13.4</c:v>
                </c:pt>
                <c:pt idx="1">
                  <c:v>17.899999999999999</c:v>
                </c:pt>
                <c:pt idx="2">
                  <c:v>18.399999999999999</c:v>
                </c:pt>
                <c:pt idx="3">
                  <c:v>24.3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Лист16!$A$5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Лист16!$B$3:$F$3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Лист16!$B$5:$F$5</c:f>
              <c:numCache>
                <c:formatCode>General</c:formatCode>
                <c:ptCount val="5"/>
                <c:pt idx="0">
                  <c:v>31.4</c:v>
                </c:pt>
                <c:pt idx="1">
                  <c:v>27.5</c:v>
                </c:pt>
                <c:pt idx="2">
                  <c:v>32.200000000000003</c:v>
                </c:pt>
                <c:pt idx="3">
                  <c:v>32.4</c:v>
                </c:pt>
                <c:pt idx="4">
                  <c:v>26.3</c:v>
                </c:pt>
              </c:numCache>
            </c:numRef>
          </c:val>
        </c:ser>
        <c:ser>
          <c:idx val="2"/>
          <c:order val="2"/>
          <c:tx>
            <c:strRef>
              <c:f>Лист16!$A$6</c:f>
              <c:strCache>
                <c:ptCount val="1"/>
                <c:pt idx="0">
                  <c:v>Нет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Лист16!$B$3:$F$3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Лист16!$B$6:$F$6</c:f>
              <c:numCache>
                <c:formatCode>General</c:formatCode>
                <c:ptCount val="5"/>
                <c:pt idx="0">
                  <c:v>55.2</c:v>
                </c:pt>
                <c:pt idx="1">
                  <c:v>54.6</c:v>
                </c:pt>
                <c:pt idx="2">
                  <c:v>49.4</c:v>
                </c:pt>
                <c:pt idx="3">
                  <c:v>43.3</c:v>
                </c:pt>
                <c:pt idx="4">
                  <c:v>48.7</c:v>
                </c:pt>
              </c:numCache>
            </c:numRef>
          </c:val>
        </c:ser>
        <c:shape val="pyramid"/>
        <c:axId val="128789504"/>
        <c:axId val="128803584"/>
        <c:axId val="0"/>
      </c:bar3DChart>
      <c:catAx>
        <c:axId val="12878950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803584"/>
        <c:crosses val="autoZero"/>
        <c:auto val="1"/>
        <c:lblAlgn val="ctr"/>
        <c:lblOffset val="100"/>
      </c:catAx>
      <c:valAx>
        <c:axId val="128803584"/>
        <c:scaling>
          <c:orientation val="minMax"/>
        </c:scaling>
        <c:delete val="1"/>
        <c:axPos val="l"/>
        <c:numFmt formatCode="0%" sourceLinked="1"/>
        <c:tickLblPos val="none"/>
        <c:crossAx val="12878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9998170701347"/>
          <c:y val="0.72889802793523251"/>
          <c:w val="0.15784919970577996"/>
          <c:h val="0.21687757022212578"/>
        </c:manualLayout>
      </c:layout>
      <c:txPr>
        <a:bodyPr/>
        <a:lstStyle/>
        <a:p>
          <a:pPr>
            <a:defRPr sz="1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Лист17!$A$4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Лист17!$B$3:$F$3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Лист17!$B$4:$F$4</c:f>
              <c:numCache>
                <c:formatCode>General</c:formatCode>
                <c:ptCount val="5"/>
                <c:pt idx="0">
                  <c:v>10.4</c:v>
                </c:pt>
                <c:pt idx="1">
                  <c:v>14.6</c:v>
                </c:pt>
                <c:pt idx="2">
                  <c:v>14.9</c:v>
                </c:pt>
                <c:pt idx="3">
                  <c:v>15</c:v>
                </c:pt>
                <c:pt idx="4">
                  <c:v>15.9</c:v>
                </c:pt>
              </c:numCache>
            </c:numRef>
          </c:val>
        </c:ser>
        <c:ser>
          <c:idx val="1"/>
          <c:order val="1"/>
          <c:tx>
            <c:strRef>
              <c:f>Лист17!$A$5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Лист17!$B$3:$F$3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Лист17!$B$5:$F$5</c:f>
              <c:numCache>
                <c:formatCode>General</c:formatCode>
                <c:ptCount val="5"/>
                <c:pt idx="0">
                  <c:v>14.4</c:v>
                </c:pt>
                <c:pt idx="1">
                  <c:v>14.6</c:v>
                </c:pt>
                <c:pt idx="2">
                  <c:v>19.899999999999999</c:v>
                </c:pt>
                <c:pt idx="3">
                  <c:v>16.7</c:v>
                </c:pt>
                <c:pt idx="4">
                  <c:v>12.9</c:v>
                </c:pt>
              </c:numCache>
            </c:numRef>
          </c:val>
        </c:ser>
        <c:ser>
          <c:idx val="2"/>
          <c:order val="2"/>
          <c:tx>
            <c:strRef>
              <c:f>Лист17!$A$6</c:f>
              <c:strCache>
                <c:ptCount val="1"/>
                <c:pt idx="0">
                  <c:v>Нет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Лист17!$B$3:$F$3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Лист17!$B$6:$F$6</c:f>
              <c:numCache>
                <c:formatCode>General</c:formatCode>
                <c:ptCount val="5"/>
                <c:pt idx="0">
                  <c:v>75.2</c:v>
                </c:pt>
                <c:pt idx="1">
                  <c:v>70.8</c:v>
                </c:pt>
                <c:pt idx="2">
                  <c:v>65.2</c:v>
                </c:pt>
                <c:pt idx="3">
                  <c:v>68.3</c:v>
                </c:pt>
                <c:pt idx="4">
                  <c:v>71.2</c:v>
                </c:pt>
              </c:numCache>
            </c:numRef>
          </c:val>
        </c:ser>
        <c:shape val="pyramid"/>
        <c:axId val="128839040"/>
        <c:axId val="128717952"/>
        <c:axId val="0"/>
      </c:bar3DChart>
      <c:catAx>
        <c:axId val="12883904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717952"/>
        <c:crosses val="autoZero"/>
        <c:auto val="1"/>
        <c:lblAlgn val="ctr"/>
        <c:lblOffset val="100"/>
      </c:catAx>
      <c:valAx>
        <c:axId val="128717952"/>
        <c:scaling>
          <c:orientation val="minMax"/>
        </c:scaling>
        <c:delete val="1"/>
        <c:axPos val="l"/>
        <c:numFmt formatCode="0%" sourceLinked="1"/>
        <c:tickLblPos val="none"/>
        <c:crossAx val="128839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42113136854555"/>
          <c:y val="0.75234398468613761"/>
          <c:w val="0.17545631902968636"/>
          <c:h val="0.19768651096209042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2.6037913191552978E-2"/>
          <c:y val="4.6770988829753592E-2"/>
          <c:w val="0.78791589528400485"/>
          <c:h val="0.8326195683872849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Лист18!$A$4</c:f>
              <c:strCache>
                <c:ptCount val="1"/>
                <c:pt idx="0">
                  <c:v>Да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Лист18!$B$3:$F$3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Лист18!$B$4:$F$4</c:f>
              <c:numCache>
                <c:formatCode>General</c:formatCode>
                <c:ptCount val="5"/>
                <c:pt idx="0">
                  <c:v>13.7</c:v>
                </c:pt>
                <c:pt idx="1">
                  <c:v>15.1</c:v>
                </c:pt>
                <c:pt idx="2">
                  <c:v>17.2</c:v>
                </c:pt>
                <c:pt idx="3">
                  <c:v>17.7</c:v>
                </c:pt>
                <c:pt idx="4">
                  <c:v>13.5</c:v>
                </c:pt>
              </c:numCache>
            </c:numRef>
          </c:val>
        </c:ser>
        <c:ser>
          <c:idx val="1"/>
          <c:order val="1"/>
          <c:tx>
            <c:strRef>
              <c:f>Лист18!$A$5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Лист18!$B$3:$F$3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Лист18!$B$5:$F$5</c:f>
              <c:numCache>
                <c:formatCode>General</c:formatCode>
                <c:ptCount val="5"/>
                <c:pt idx="0">
                  <c:v>13.1</c:v>
                </c:pt>
                <c:pt idx="1">
                  <c:v>15.7</c:v>
                </c:pt>
                <c:pt idx="2">
                  <c:v>20.399999999999999</c:v>
                </c:pt>
                <c:pt idx="3">
                  <c:v>19.399999999999999</c:v>
                </c:pt>
                <c:pt idx="4">
                  <c:v>17.7</c:v>
                </c:pt>
              </c:numCache>
            </c:numRef>
          </c:val>
        </c:ser>
        <c:ser>
          <c:idx val="2"/>
          <c:order val="2"/>
          <c:tx>
            <c:strRef>
              <c:f>Лист18!$A$6</c:f>
              <c:strCache>
                <c:ptCount val="1"/>
                <c:pt idx="0">
                  <c:v>Нет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Лист18!$B$3:$F$3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Лист18!$B$6:$F$6</c:f>
              <c:numCache>
                <c:formatCode>General</c:formatCode>
                <c:ptCount val="5"/>
                <c:pt idx="0">
                  <c:v>73.2</c:v>
                </c:pt>
                <c:pt idx="1">
                  <c:v>69.2</c:v>
                </c:pt>
                <c:pt idx="2">
                  <c:v>62.4</c:v>
                </c:pt>
                <c:pt idx="3">
                  <c:v>62.9</c:v>
                </c:pt>
                <c:pt idx="4">
                  <c:v>68.8</c:v>
                </c:pt>
              </c:numCache>
            </c:numRef>
          </c:val>
        </c:ser>
        <c:shape val="pyramid"/>
        <c:axId val="128843776"/>
        <c:axId val="128845312"/>
        <c:axId val="0"/>
      </c:bar3DChart>
      <c:catAx>
        <c:axId val="12884377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845312"/>
        <c:crosses val="autoZero"/>
        <c:auto val="1"/>
        <c:lblAlgn val="ctr"/>
        <c:lblOffset val="100"/>
      </c:catAx>
      <c:valAx>
        <c:axId val="128845312"/>
        <c:scaling>
          <c:orientation val="minMax"/>
        </c:scaling>
        <c:delete val="1"/>
        <c:axPos val="l"/>
        <c:numFmt formatCode="0%" sourceLinked="1"/>
        <c:tickLblPos val="none"/>
        <c:crossAx val="12884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052080742257793"/>
          <c:y val="0.72478378315089764"/>
          <c:w val="0.18011445139330645"/>
          <c:h val="0.18968890904240443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9420223149808746E-2"/>
          <c:y val="4.5413202450544352E-2"/>
          <c:w val="0.87625324543771521"/>
          <c:h val="0.79490690354910665"/>
        </c:manualLayout>
      </c:layout>
      <c:bar3DChart>
        <c:barDir val="col"/>
        <c:grouping val="clustered"/>
        <c:shape val="box"/>
        <c:axId val="127188992"/>
        <c:axId val="127190528"/>
        <c:axId val="0"/>
      </c:bar3DChart>
      <c:catAx>
        <c:axId val="127188992"/>
        <c:scaling>
          <c:orientation val="minMax"/>
        </c:scaling>
        <c:delete val="1"/>
        <c:axPos val="b"/>
        <c:tickLblPos val="none"/>
        <c:crossAx val="127190528"/>
        <c:crosses val="autoZero"/>
        <c:auto val="1"/>
        <c:lblAlgn val="ctr"/>
        <c:lblOffset val="100"/>
      </c:catAx>
      <c:valAx>
        <c:axId val="127190528"/>
        <c:scaling>
          <c:orientation val="minMax"/>
        </c:scaling>
        <c:delete val="1"/>
        <c:axPos val="l"/>
        <c:numFmt formatCode="General" sourceLinked="1"/>
        <c:tickLblPos val="none"/>
        <c:crossAx val="1271889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230985829160769"/>
          <c:y val="0.74602104404019043"/>
          <c:w val="0.10769014170839278"/>
          <c:h val="0.20964446025994743"/>
        </c:manualLayout>
      </c:layout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6123199117235552E-2"/>
          <c:y val="1.7503773533329641E-2"/>
          <c:w val="0.71598518243735632"/>
          <c:h val="0.93581949704445833"/>
        </c:manualLayout>
      </c:layout>
      <c:bar3DChart>
        <c:barDir val="bar"/>
        <c:grouping val="clustered"/>
        <c:ser>
          <c:idx val="0"/>
          <c:order val="0"/>
          <c:tx>
            <c:strRef>
              <c:f>Лист19!$A$4</c:f>
              <c:strCache>
                <c:ptCount val="1"/>
                <c:pt idx="0">
                  <c:v>Да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Лист19!$B$3:$F$3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Лист19!$B$4:$F$4</c:f>
              <c:numCache>
                <c:formatCode>General</c:formatCode>
                <c:ptCount val="5"/>
                <c:pt idx="0">
                  <c:v>17.399999999999999</c:v>
                </c:pt>
                <c:pt idx="1">
                  <c:v>14.9</c:v>
                </c:pt>
                <c:pt idx="2">
                  <c:v>20.100000000000001</c:v>
                </c:pt>
                <c:pt idx="3">
                  <c:v>15.5</c:v>
                </c:pt>
                <c:pt idx="4">
                  <c:v>14.9</c:v>
                </c:pt>
              </c:numCache>
            </c:numRef>
          </c:val>
        </c:ser>
        <c:ser>
          <c:idx val="1"/>
          <c:order val="1"/>
          <c:tx>
            <c:strRef>
              <c:f>Лист19!$A$5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Лист19!$B$3:$F$3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Лист19!$B$5:$F$5</c:f>
              <c:numCache>
                <c:formatCode>General</c:formatCode>
                <c:ptCount val="5"/>
                <c:pt idx="0">
                  <c:v>13</c:v>
                </c:pt>
                <c:pt idx="1">
                  <c:v>17.3</c:v>
                </c:pt>
                <c:pt idx="2">
                  <c:v>23.2</c:v>
                </c:pt>
                <c:pt idx="3">
                  <c:v>22.1</c:v>
                </c:pt>
                <c:pt idx="4">
                  <c:v>20.7</c:v>
                </c:pt>
              </c:numCache>
            </c:numRef>
          </c:val>
        </c:ser>
        <c:ser>
          <c:idx val="2"/>
          <c:order val="2"/>
          <c:tx>
            <c:strRef>
              <c:f>Лист19!$A$6</c:f>
              <c:strCache>
                <c:ptCount val="1"/>
                <c:pt idx="0">
                  <c:v>Нет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Лист19!$B$3:$F$3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Лист19!$B$6:$F$6</c:f>
              <c:numCache>
                <c:formatCode>General</c:formatCode>
                <c:ptCount val="5"/>
                <c:pt idx="0">
                  <c:v>69.599999999999994</c:v>
                </c:pt>
                <c:pt idx="1">
                  <c:v>67.8</c:v>
                </c:pt>
                <c:pt idx="2">
                  <c:v>56.7</c:v>
                </c:pt>
                <c:pt idx="3">
                  <c:v>62.4</c:v>
                </c:pt>
                <c:pt idx="4">
                  <c:v>64.400000000000006</c:v>
                </c:pt>
              </c:numCache>
            </c:numRef>
          </c:val>
        </c:ser>
        <c:shape val="cylinder"/>
        <c:axId val="128881024"/>
        <c:axId val="128882560"/>
        <c:axId val="0"/>
      </c:bar3DChart>
      <c:catAx>
        <c:axId val="128881024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882560"/>
        <c:crosses val="autoZero"/>
        <c:auto val="1"/>
        <c:lblAlgn val="ctr"/>
        <c:lblOffset val="100"/>
      </c:catAx>
      <c:valAx>
        <c:axId val="128882560"/>
        <c:scaling>
          <c:orientation val="minMax"/>
        </c:scaling>
        <c:delete val="1"/>
        <c:axPos val="b"/>
        <c:numFmt formatCode="General" sourceLinked="1"/>
        <c:tickLblPos val="none"/>
        <c:crossAx val="128881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895544562845203"/>
          <c:y val="0.76125473112986419"/>
          <c:w val="0.16954989935204945"/>
          <c:h val="0.21848361731789362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628732073247898"/>
          <c:y val="4.8888888888888891E-2"/>
          <c:w val="0.67556008269612589"/>
          <c:h val="0.83977042869641383"/>
        </c:manualLayout>
      </c:layout>
      <c:bar3DChart>
        <c:barDir val="bar"/>
        <c:grouping val="clustered"/>
        <c:ser>
          <c:idx val="0"/>
          <c:order val="0"/>
          <c:tx>
            <c:strRef>
              <c:f>Лист20!$A$4</c:f>
              <c:strCache>
                <c:ptCount val="1"/>
                <c:pt idx="0">
                  <c:v>Да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Лист20!$B$3:$F$3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Лист20!$B$4:$F$4</c:f>
              <c:numCache>
                <c:formatCode>General</c:formatCode>
                <c:ptCount val="5"/>
                <c:pt idx="0">
                  <c:v>11.1</c:v>
                </c:pt>
                <c:pt idx="1">
                  <c:v>9.4</c:v>
                </c:pt>
                <c:pt idx="2">
                  <c:v>12.7</c:v>
                </c:pt>
                <c:pt idx="3">
                  <c:v>7.9</c:v>
                </c:pt>
                <c:pt idx="4">
                  <c:v>7.3</c:v>
                </c:pt>
              </c:numCache>
            </c:numRef>
          </c:val>
        </c:ser>
        <c:ser>
          <c:idx val="1"/>
          <c:order val="1"/>
          <c:tx>
            <c:strRef>
              <c:f>Лист20!$A$5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Лист20!$B$3:$F$3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Лист20!$B$5:$F$5</c:f>
              <c:numCache>
                <c:formatCode>General</c:formatCode>
                <c:ptCount val="5"/>
                <c:pt idx="0">
                  <c:v>27.7</c:v>
                </c:pt>
                <c:pt idx="1">
                  <c:v>31.5</c:v>
                </c:pt>
                <c:pt idx="2">
                  <c:v>36.1</c:v>
                </c:pt>
                <c:pt idx="3">
                  <c:v>33.4</c:v>
                </c:pt>
                <c:pt idx="4">
                  <c:v>37.4</c:v>
                </c:pt>
              </c:numCache>
            </c:numRef>
          </c:val>
        </c:ser>
        <c:ser>
          <c:idx val="2"/>
          <c:order val="2"/>
          <c:tx>
            <c:strRef>
              <c:f>Лист20!$A$6</c:f>
              <c:strCache>
                <c:ptCount val="1"/>
                <c:pt idx="0">
                  <c:v>Нет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Лист20!$B$3:$F$3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Лист20!$B$6:$F$6</c:f>
              <c:numCache>
                <c:formatCode>General</c:formatCode>
                <c:ptCount val="5"/>
                <c:pt idx="0">
                  <c:v>61.1</c:v>
                </c:pt>
                <c:pt idx="1">
                  <c:v>59.1</c:v>
                </c:pt>
                <c:pt idx="2">
                  <c:v>51.1</c:v>
                </c:pt>
                <c:pt idx="3">
                  <c:v>58.7</c:v>
                </c:pt>
                <c:pt idx="4">
                  <c:v>55.3</c:v>
                </c:pt>
              </c:numCache>
            </c:numRef>
          </c:val>
        </c:ser>
        <c:shape val="cylinder"/>
        <c:axId val="128938752"/>
        <c:axId val="128940288"/>
        <c:axId val="0"/>
      </c:bar3DChart>
      <c:catAx>
        <c:axId val="128938752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940288"/>
        <c:crosses val="autoZero"/>
        <c:auto val="1"/>
        <c:lblAlgn val="ctr"/>
        <c:lblOffset val="100"/>
      </c:catAx>
      <c:valAx>
        <c:axId val="128940288"/>
        <c:scaling>
          <c:orientation val="minMax"/>
        </c:scaling>
        <c:delete val="1"/>
        <c:axPos val="b"/>
        <c:numFmt formatCode="General" sourceLinked="1"/>
        <c:tickLblPos val="none"/>
        <c:crossAx val="1289387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762330755519962"/>
          <c:y val="0.78781477800773869"/>
          <c:w val="0.18317481632475613"/>
          <c:h val="0.15534632666071543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787279674239096"/>
          <c:y val="2.8760224342102129E-2"/>
          <c:w val="0.70128415683281553"/>
          <c:h val="0.94247955131579575"/>
        </c:manualLayout>
      </c:layout>
      <c:bar3DChart>
        <c:barDir val="bar"/>
        <c:grouping val="clustered"/>
        <c:ser>
          <c:idx val="0"/>
          <c:order val="0"/>
          <c:tx>
            <c:strRef>
              <c:f>Лист21!$A$4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Лист21!$B$3:$F$3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Лист21!$B$4:$F$4</c:f>
              <c:numCache>
                <c:formatCode>General</c:formatCode>
                <c:ptCount val="5"/>
                <c:pt idx="0">
                  <c:v>11.7</c:v>
                </c:pt>
                <c:pt idx="1">
                  <c:v>14.6</c:v>
                </c:pt>
                <c:pt idx="2">
                  <c:v>18.8</c:v>
                </c:pt>
                <c:pt idx="3">
                  <c:v>18.3</c:v>
                </c:pt>
                <c:pt idx="4">
                  <c:v>19.8</c:v>
                </c:pt>
              </c:numCache>
            </c:numRef>
          </c:val>
        </c:ser>
        <c:ser>
          <c:idx val="1"/>
          <c:order val="1"/>
          <c:tx>
            <c:strRef>
              <c:f>Лист21!$A$5</c:f>
              <c:strCache>
                <c:ptCount val="1"/>
                <c:pt idx="0">
                  <c:v>Да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Лист21!$B$3:$F$3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Лист21!$B$5:$F$5</c:f>
              <c:numCache>
                <c:formatCode>General</c:formatCode>
                <c:ptCount val="5"/>
                <c:pt idx="0">
                  <c:v>13.2</c:v>
                </c:pt>
                <c:pt idx="1">
                  <c:v>11.5</c:v>
                </c:pt>
                <c:pt idx="2">
                  <c:v>22.6</c:v>
                </c:pt>
                <c:pt idx="3">
                  <c:v>21</c:v>
                </c:pt>
                <c:pt idx="4">
                  <c:v>19.3</c:v>
                </c:pt>
              </c:numCache>
            </c:numRef>
          </c:val>
        </c:ser>
        <c:ser>
          <c:idx val="2"/>
          <c:order val="2"/>
          <c:tx>
            <c:strRef>
              <c:f>Лист21!$A$6</c:f>
              <c:strCache>
                <c:ptCount val="1"/>
                <c:pt idx="0">
                  <c:v>Нет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Лист21!$B$3:$F$3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Лист21!$B$6:$F$6</c:f>
              <c:numCache>
                <c:formatCode>General</c:formatCode>
                <c:ptCount val="5"/>
                <c:pt idx="0">
                  <c:v>75</c:v>
                </c:pt>
                <c:pt idx="1">
                  <c:v>73.900000000000006</c:v>
                </c:pt>
                <c:pt idx="2">
                  <c:v>58.6</c:v>
                </c:pt>
                <c:pt idx="3">
                  <c:v>60.7</c:v>
                </c:pt>
                <c:pt idx="4">
                  <c:v>60.9</c:v>
                </c:pt>
              </c:numCache>
            </c:numRef>
          </c:val>
        </c:ser>
        <c:shape val="cylinder"/>
        <c:axId val="131098112"/>
        <c:axId val="131099648"/>
        <c:axId val="0"/>
      </c:bar3DChart>
      <c:catAx>
        <c:axId val="131098112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1099648"/>
        <c:crosses val="autoZero"/>
        <c:auto val="1"/>
        <c:lblAlgn val="ctr"/>
        <c:lblOffset val="100"/>
      </c:catAx>
      <c:valAx>
        <c:axId val="131099648"/>
        <c:scaling>
          <c:orientation val="minMax"/>
        </c:scaling>
        <c:delete val="1"/>
        <c:axPos val="b"/>
        <c:numFmt formatCode="General" sourceLinked="1"/>
        <c:tickLblPos val="none"/>
        <c:crossAx val="131098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82518367524382"/>
          <c:y val="0.84395591636106804"/>
          <c:w val="0.18164117030474872"/>
          <c:h val="0.1330618439524166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7156734569174849E-3"/>
          <c:y val="3.2858132990295601E-2"/>
          <c:w val="0.76779291388258508"/>
          <c:h val="0.87431027158880326"/>
        </c:manualLayout>
      </c:layout>
      <c:bar3DChart>
        <c:barDir val="col"/>
        <c:grouping val="clustered"/>
        <c:ser>
          <c:idx val="0"/>
          <c:order val="0"/>
          <c:tx>
            <c:strRef>
              <c:f>Лист22!$A$4</c:f>
              <c:strCache>
                <c:ptCount val="1"/>
                <c:pt idx="0">
                  <c:v>Нет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Лист22!$B$3:$F$3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Лист22!$B$4:$F$4</c:f>
              <c:numCache>
                <c:formatCode>General</c:formatCode>
                <c:ptCount val="5"/>
                <c:pt idx="0">
                  <c:v>10.6</c:v>
                </c:pt>
                <c:pt idx="1">
                  <c:v>10</c:v>
                </c:pt>
                <c:pt idx="2">
                  <c:v>12.2</c:v>
                </c:pt>
                <c:pt idx="3">
                  <c:v>13</c:v>
                </c:pt>
                <c:pt idx="4">
                  <c:v>8.4</c:v>
                </c:pt>
              </c:numCache>
            </c:numRef>
          </c:val>
        </c:ser>
        <c:ser>
          <c:idx val="1"/>
          <c:order val="1"/>
          <c:tx>
            <c:strRef>
              <c:f>Лист22!$A$5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Лист22!$B$3:$F$3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Лист22!$B$5:$F$5</c:f>
              <c:numCache>
                <c:formatCode>General</c:formatCode>
                <c:ptCount val="5"/>
                <c:pt idx="0">
                  <c:v>14.5</c:v>
                </c:pt>
                <c:pt idx="1">
                  <c:v>15.1</c:v>
                </c:pt>
                <c:pt idx="2">
                  <c:v>20.100000000000001</c:v>
                </c:pt>
                <c:pt idx="3">
                  <c:v>21.6</c:v>
                </c:pt>
                <c:pt idx="4">
                  <c:v>20.3</c:v>
                </c:pt>
              </c:numCache>
            </c:numRef>
          </c:val>
        </c:ser>
        <c:ser>
          <c:idx val="2"/>
          <c:order val="2"/>
          <c:tx>
            <c:strRef>
              <c:f>Лист22!$A$6</c:f>
              <c:strCache>
                <c:ptCount val="1"/>
                <c:pt idx="0">
                  <c:v>Да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Лист22!$B$3:$F$3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Лист22!$B$6:$F$6</c:f>
              <c:numCache>
                <c:formatCode>General</c:formatCode>
                <c:ptCount val="5"/>
                <c:pt idx="0">
                  <c:v>74.900000000000006</c:v>
                </c:pt>
                <c:pt idx="1">
                  <c:v>74.900000000000006</c:v>
                </c:pt>
                <c:pt idx="2">
                  <c:v>67.7</c:v>
                </c:pt>
                <c:pt idx="3">
                  <c:v>65.400000000000006</c:v>
                </c:pt>
                <c:pt idx="4">
                  <c:v>71.3</c:v>
                </c:pt>
              </c:numCache>
            </c:numRef>
          </c:val>
        </c:ser>
        <c:shape val="box"/>
        <c:axId val="131282432"/>
        <c:axId val="131283968"/>
        <c:axId val="0"/>
      </c:bar3DChart>
      <c:catAx>
        <c:axId val="13128243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1283968"/>
        <c:crosses val="autoZero"/>
        <c:auto val="1"/>
        <c:lblAlgn val="ctr"/>
        <c:lblOffset val="100"/>
      </c:catAx>
      <c:valAx>
        <c:axId val="131283968"/>
        <c:scaling>
          <c:orientation val="minMax"/>
        </c:scaling>
        <c:delete val="1"/>
        <c:axPos val="l"/>
        <c:numFmt formatCode="General" sourceLinked="1"/>
        <c:tickLblPos val="none"/>
        <c:crossAx val="131282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1714571396834"/>
          <c:y val="0.75724164223040813"/>
          <c:w val="0.18650655879505451"/>
          <c:h val="0.17202258253925978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1.7018089607977283E-2"/>
          <c:y val="3.009881330526985E-2"/>
          <c:w val="0.79046480215648562"/>
          <c:h val="0.90439522391944294"/>
        </c:manualLayout>
      </c:layout>
      <c:bar3DChart>
        <c:barDir val="col"/>
        <c:grouping val="clustered"/>
        <c:ser>
          <c:idx val="0"/>
          <c:order val="0"/>
          <c:tx>
            <c:strRef>
              <c:f>Лист23!$A$4</c:f>
              <c:strCache>
                <c:ptCount val="1"/>
                <c:pt idx="0">
                  <c:v>Нет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Лист23!$B$3:$F$3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Лист23!$B$4:$F$4</c:f>
              <c:numCache>
                <c:formatCode>General</c:formatCode>
                <c:ptCount val="5"/>
                <c:pt idx="0">
                  <c:v>16</c:v>
                </c:pt>
                <c:pt idx="1">
                  <c:v>13.2</c:v>
                </c:pt>
                <c:pt idx="2">
                  <c:v>14.6</c:v>
                </c:pt>
                <c:pt idx="3">
                  <c:v>16.8</c:v>
                </c:pt>
                <c:pt idx="4">
                  <c:v>14.6</c:v>
                </c:pt>
              </c:numCache>
            </c:numRef>
          </c:val>
        </c:ser>
        <c:ser>
          <c:idx val="1"/>
          <c:order val="1"/>
          <c:tx>
            <c:strRef>
              <c:f>Лист23!$A$5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dLbls>
            <c:dLbl>
              <c:idx val="0"/>
              <c:layout>
                <c:manualLayout>
                  <c:x val="9.2825943316239851E-3"/>
                  <c:y val="-1.36812787751226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Лист23!$B$3:$F$3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Лист23!$B$5:$F$5</c:f>
              <c:numCache>
                <c:formatCode>General</c:formatCode>
                <c:ptCount val="5"/>
                <c:pt idx="0">
                  <c:v>13.5</c:v>
                </c:pt>
                <c:pt idx="1">
                  <c:v>15.5</c:v>
                </c:pt>
                <c:pt idx="2">
                  <c:v>18</c:v>
                </c:pt>
                <c:pt idx="3">
                  <c:v>19.2</c:v>
                </c:pt>
                <c:pt idx="4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Лист23!$A$6</c:f>
              <c:strCache>
                <c:ptCount val="1"/>
                <c:pt idx="0">
                  <c:v>Да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Лист23!$B$3:$F$3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Лист23!$B$6:$F$6</c:f>
              <c:numCache>
                <c:formatCode>General</c:formatCode>
                <c:ptCount val="5"/>
                <c:pt idx="0">
                  <c:v>70.400000000000006</c:v>
                </c:pt>
                <c:pt idx="1">
                  <c:v>71.3</c:v>
                </c:pt>
                <c:pt idx="2">
                  <c:v>67.400000000000006</c:v>
                </c:pt>
                <c:pt idx="3">
                  <c:v>64</c:v>
                </c:pt>
                <c:pt idx="4">
                  <c:v>66.400000000000006</c:v>
                </c:pt>
              </c:numCache>
            </c:numRef>
          </c:val>
        </c:ser>
        <c:shape val="box"/>
        <c:axId val="131344256"/>
        <c:axId val="131345792"/>
        <c:axId val="0"/>
      </c:bar3DChart>
      <c:catAx>
        <c:axId val="13134425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1345792"/>
        <c:crosses val="autoZero"/>
        <c:auto val="1"/>
        <c:lblAlgn val="ctr"/>
        <c:lblOffset val="100"/>
      </c:catAx>
      <c:valAx>
        <c:axId val="131345792"/>
        <c:scaling>
          <c:orientation val="minMax"/>
        </c:scaling>
        <c:delete val="1"/>
        <c:axPos val="l"/>
        <c:numFmt formatCode="General" sourceLinked="1"/>
        <c:tickLblPos val="none"/>
        <c:crossAx val="13134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48289176446242"/>
          <c:y val="0.77514075019514717"/>
          <c:w val="0.18323451390391318"/>
          <c:h val="0.18577129771130532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0"/>
          <c:w val="0.78109644737329409"/>
          <c:h val="0.83309419655876438"/>
        </c:manualLayout>
      </c:layout>
      <c:bar3DChart>
        <c:barDir val="col"/>
        <c:grouping val="clustered"/>
        <c:ser>
          <c:idx val="0"/>
          <c:order val="0"/>
          <c:tx>
            <c:strRef>
              <c:f>Лист24!$A$4</c:f>
              <c:strCache>
                <c:ptCount val="1"/>
                <c:pt idx="0">
                  <c:v>Нет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Лист24!$B$3:$F$3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Лист24!$B$4:$F$4</c:f>
              <c:numCache>
                <c:formatCode>General</c:formatCode>
                <c:ptCount val="5"/>
                <c:pt idx="0">
                  <c:v>10.3</c:v>
                </c:pt>
                <c:pt idx="1">
                  <c:v>8.2000000000000011</c:v>
                </c:pt>
                <c:pt idx="2">
                  <c:v>9.1</c:v>
                </c:pt>
                <c:pt idx="3">
                  <c:v>8.6</c:v>
                </c:pt>
                <c:pt idx="4">
                  <c:v>7.2</c:v>
                </c:pt>
              </c:numCache>
            </c:numRef>
          </c:val>
        </c:ser>
        <c:ser>
          <c:idx val="1"/>
          <c:order val="1"/>
          <c:tx>
            <c:strRef>
              <c:f>Лист24!$A$5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3.0941981105413255E-3"/>
                  <c:y val="-5.5587519595147808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Лист24!$B$3:$F$3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Лист24!$B$5:$F$5</c:f>
              <c:numCache>
                <c:formatCode>General</c:formatCode>
                <c:ptCount val="5"/>
                <c:pt idx="0">
                  <c:v>9.5</c:v>
                </c:pt>
                <c:pt idx="1">
                  <c:v>11</c:v>
                </c:pt>
                <c:pt idx="2">
                  <c:v>12.2</c:v>
                </c:pt>
                <c:pt idx="3">
                  <c:v>13.2</c:v>
                </c:pt>
                <c:pt idx="4">
                  <c:v>12.1</c:v>
                </c:pt>
              </c:numCache>
            </c:numRef>
          </c:val>
        </c:ser>
        <c:ser>
          <c:idx val="2"/>
          <c:order val="2"/>
          <c:tx>
            <c:strRef>
              <c:f>Лист24!$A$6</c:f>
              <c:strCache>
                <c:ptCount val="1"/>
                <c:pt idx="0">
                  <c:v>Да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Лист24!$B$3:$F$3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Лист24!$B$6:$F$6</c:f>
              <c:numCache>
                <c:formatCode>General</c:formatCode>
                <c:ptCount val="5"/>
                <c:pt idx="0">
                  <c:v>80.2</c:v>
                </c:pt>
                <c:pt idx="1">
                  <c:v>80.900000000000006</c:v>
                </c:pt>
                <c:pt idx="2">
                  <c:v>78.7</c:v>
                </c:pt>
                <c:pt idx="3">
                  <c:v>78.2</c:v>
                </c:pt>
                <c:pt idx="4">
                  <c:v>80.7</c:v>
                </c:pt>
              </c:numCache>
            </c:numRef>
          </c:val>
        </c:ser>
        <c:shape val="cylinder"/>
        <c:axId val="131230336"/>
        <c:axId val="131236224"/>
        <c:axId val="0"/>
      </c:bar3DChart>
      <c:catAx>
        <c:axId val="13123033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1236224"/>
        <c:crosses val="autoZero"/>
        <c:auto val="1"/>
        <c:lblAlgn val="ctr"/>
        <c:lblOffset val="100"/>
      </c:catAx>
      <c:valAx>
        <c:axId val="131236224"/>
        <c:scaling>
          <c:orientation val="minMax"/>
        </c:scaling>
        <c:delete val="1"/>
        <c:axPos val="l"/>
        <c:numFmt formatCode="General" sourceLinked="1"/>
        <c:tickLblPos val="none"/>
        <c:crossAx val="13123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974739648811033"/>
          <c:y val="0.73248197103272017"/>
          <c:w val="0.18323451390391318"/>
          <c:h val="0.14953280942133551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1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
не удовлетворен</c:v>
                </c:pt>
                <c:pt idx="4">
                  <c:v>Да, полностью 
удовлетворен</c:v>
                </c:pt>
              </c:strCache>
            </c:strRef>
          </c:cat>
          <c:val>
            <c:numRef>
              <c:f>Лист2!$B$4:$B$8</c:f>
              <c:numCache>
                <c:formatCode>General</c:formatCode>
                <c:ptCount val="5"/>
                <c:pt idx="0">
                  <c:v>2.7</c:v>
                </c:pt>
                <c:pt idx="1">
                  <c:v>6.6</c:v>
                </c:pt>
                <c:pt idx="2">
                  <c:v>11</c:v>
                </c:pt>
                <c:pt idx="3">
                  <c:v>32.4</c:v>
                </c:pt>
                <c:pt idx="4">
                  <c:v>47.3</c:v>
                </c:pt>
              </c:numCache>
            </c:numRef>
          </c:val>
        </c:ser>
        <c:ser>
          <c:idx val="1"/>
          <c:order val="1"/>
          <c:tx>
            <c:strRef>
              <c:f>Лист2!$C$3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
не удовлетворен</c:v>
                </c:pt>
                <c:pt idx="4">
                  <c:v>Да, полностью 
удовлетворен</c:v>
                </c:pt>
              </c:strCache>
            </c:strRef>
          </c:cat>
          <c:val>
            <c:numRef>
              <c:f>Лист2!$C$4:$C$8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8.3000000000000007</c:v>
                </c:pt>
                <c:pt idx="2">
                  <c:v>9.7000000000000011</c:v>
                </c:pt>
                <c:pt idx="3">
                  <c:v>16.100000000000001</c:v>
                </c:pt>
                <c:pt idx="4">
                  <c:v>60.9</c:v>
                </c:pt>
              </c:numCache>
            </c:numRef>
          </c:val>
        </c:ser>
        <c:ser>
          <c:idx val="2"/>
          <c:order val="2"/>
          <c:tx>
            <c:strRef>
              <c:f>Лист2!$D$3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
не удовлетворен</c:v>
                </c:pt>
                <c:pt idx="4">
                  <c:v>Да, полностью 
удовлетворен</c:v>
                </c:pt>
              </c:strCache>
            </c:strRef>
          </c:cat>
          <c:val>
            <c:numRef>
              <c:f>Лист2!$D$4:$D$8</c:f>
              <c:numCache>
                <c:formatCode>General</c:formatCode>
                <c:ptCount val="5"/>
                <c:pt idx="0">
                  <c:v>5.8</c:v>
                </c:pt>
                <c:pt idx="1">
                  <c:v>9.2000000000000011</c:v>
                </c:pt>
                <c:pt idx="2">
                  <c:v>13.5</c:v>
                </c:pt>
                <c:pt idx="3">
                  <c:v>21.3</c:v>
                </c:pt>
                <c:pt idx="4">
                  <c:v>50.2</c:v>
                </c:pt>
              </c:numCache>
            </c:numRef>
          </c:val>
        </c:ser>
        <c:ser>
          <c:idx val="3"/>
          <c:order val="3"/>
          <c:tx>
            <c:strRef>
              <c:f>Лист2!$E$3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
не удовлетворен</c:v>
                </c:pt>
                <c:pt idx="4">
                  <c:v>Да, полностью 
удовлетворен</c:v>
                </c:pt>
              </c:strCache>
            </c:strRef>
          </c:cat>
          <c:val>
            <c:numRef>
              <c:f>Лист2!$E$4:$E$8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8.6</c:v>
                </c:pt>
                <c:pt idx="2">
                  <c:v>13.3</c:v>
                </c:pt>
                <c:pt idx="3">
                  <c:v>19.3</c:v>
                </c:pt>
                <c:pt idx="4">
                  <c:v>54.2</c:v>
                </c:pt>
              </c:numCache>
            </c:numRef>
          </c:val>
        </c:ser>
        <c:ser>
          <c:idx val="4"/>
          <c:order val="4"/>
          <c:tx>
            <c:strRef>
              <c:f>Лист2!$F$3</c:f>
              <c:strCache>
                <c:ptCount val="1"/>
                <c:pt idx="0">
                  <c:v>2021-2022</c:v>
                </c:pt>
              </c:strCache>
            </c:strRef>
          </c:tx>
          <c:dLbls>
            <c:dLbl>
              <c:idx val="2"/>
              <c:layout>
                <c:manualLayout>
                  <c:x val="2.96419013249108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7.410475331227831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
не удовлетворен</c:v>
                </c:pt>
                <c:pt idx="4">
                  <c:v>Да, полностью 
удовлетворен</c:v>
                </c:pt>
              </c:strCache>
            </c:strRef>
          </c:cat>
          <c:val>
            <c:numRef>
              <c:f>Лист2!$F$4:$F$8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7.3</c:v>
                </c:pt>
                <c:pt idx="2">
                  <c:v>13.6</c:v>
                </c:pt>
                <c:pt idx="3">
                  <c:v>19.399999999999999</c:v>
                </c:pt>
                <c:pt idx="4">
                  <c:v>57.4</c:v>
                </c:pt>
              </c:numCache>
            </c:numRef>
          </c:val>
        </c:ser>
        <c:shape val="cylinder"/>
        <c:axId val="127482112"/>
        <c:axId val="127500288"/>
        <c:axId val="0"/>
      </c:bar3DChart>
      <c:catAx>
        <c:axId val="127482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7500288"/>
        <c:crosses val="autoZero"/>
        <c:auto val="1"/>
        <c:lblAlgn val="ctr"/>
        <c:lblOffset val="100"/>
      </c:catAx>
      <c:valAx>
        <c:axId val="127500288"/>
        <c:scaling>
          <c:orientation val="minMax"/>
        </c:scaling>
        <c:delete val="1"/>
        <c:axPos val="l"/>
        <c:numFmt formatCode="General" sourceLinked="1"/>
        <c:tickLblPos val="none"/>
        <c:crossAx val="127482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826625336053378"/>
          <c:y val="0.72840534255442491"/>
          <c:w val="0.10166832442371479"/>
          <c:h val="0.24812731837632457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30"/>
      <c:depthPercent val="9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Лист3!$A$4:$A$8</c:f>
              <c:strCache>
                <c:ptCount val="5"/>
                <c:pt idx="0">
                  <c:v>Затрудняюсь ответить</c:v>
                </c:pt>
                <c:pt idx="1">
                  <c:v>Нет, полностью не удовлетворен</c:v>
                </c:pt>
                <c:pt idx="2">
                  <c:v>Скорее не удовлетворен, чем удовлетворен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Лист3!$B$4:$B$8</c:f>
              <c:numCache>
                <c:formatCode>General</c:formatCode>
                <c:ptCount val="5"/>
                <c:pt idx="0">
                  <c:v>5.9</c:v>
                </c:pt>
                <c:pt idx="1">
                  <c:v>3.9</c:v>
                </c:pt>
                <c:pt idx="2">
                  <c:v>8.7000000000000011</c:v>
                </c:pt>
                <c:pt idx="3">
                  <c:v>35.6</c:v>
                </c:pt>
                <c:pt idx="4">
                  <c:v>45.9</c:v>
                </c:pt>
              </c:numCache>
            </c:numRef>
          </c:val>
        </c:ser>
        <c:ser>
          <c:idx val="1"/>
          <c:order val="1"/>
          <c:tx>
            <c:strRef>
              <c:f>Лист3!$C$3</c:f>
              <c:strCache>
                <c:ptCount val="1"/>
                <c:pt idx="0">
                  <c:v>2018-2019</c:v>
                </c:pt>
              </c:strCache>
            </c:strRef>
          </c:tx>
          <c:dLbls>
            <c:dLbl>
              <c:idx val="3"/>
              <c:layout>
                <c:manualLayout>
                  <c:x val="1.6428454082470854E-3"/>
                  <c:y val="1.7361111111111181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Лист3!$A$4:$A$8</c:f>
              <c:strCache>
                <c:ptCount val="5"/>
                <c:pt idx="0">
                  <c:v>Затрудняюсь ответить</c:v>
                </c:pt>
                <c:pt idx="1">
                  <c:v>Нет, полностью не удовлетворен</c:v>
                </c:pt>
                <c:pt idx="2">
                  <c:v>Скорее не удовлетворен, чем удовлетворен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Лист3!$C$4:$C$8</c:f>
              <c:numCache>
                <c:formatCode>General</c:formatCode>
                <c:ptCount val="5"/>
                <c:pt idx="0">
                  <c:v>6.5</c:v>
                </c:pt>
                <c:pt idx="1">
                  <c:v>7.2</c:v>
                </c:pt>
                <c:pt idx="2">
                  <c:v>9.7000000000000011</c:v>
                </c:pt>
                <c:pt idx="3">
                  <c:v>18.600000000000001</c:v>
                </c:pt>
                <c:pt idx="4">
                  <c:v>58.1</c:v>
                </c:pt>
              </c:numCache>
            </c:numRef>
          </c:val>
        </c:ser>
        <c:ser>
          <c:idx val="2"/>
          <c:order val="2"/>
          <c:tx>
            <c:strRef>
              <c:f>Лист3!$D$3</c:f>
              <c:strCache>
                <c:ptCount val="1"/>
                <c:pt idx="0">
                  <c:v>2019-2020</c:v>
                </c:pt>
              </c:strCache>
            </c:strRef>
          </c:tx>
          <c:dLbls>
            <c:dLbl>
              <c:idx val="3"/>
              <c:layout>
                <c:manualLayout>
                  <c:x val="-3.2856908164941709E-3"/>
                  <c:y val="6.9444444444444501E-3"/>
                </c:manualLayout>
              </c:layout>
              <c:showVal val="1"/>
            </c:dLbl>
            <c:dLbl>
              <c:idx val="4"/>
              <c:layout>
                <c:manualLayout>
                  <c:x val="9.857072449482504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Лист3!$A$4:$A$8</c:f>
              <c:strCache>
                <c:ptCount val="5"/>
                <c:pt idx="0">
                  <c:v>Затрудняюсь ответить</c:v>
                </c:pt>
                <c:pt idx="1">
                  <c:v>Нет, полностью не удовлетворен</c:v>
                </c:pt>
                <c:pt idx="2">
                  <c:v>Скорее не удовлетворен, чем удовлетворен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Лист3!$D$4:$D$8</c:f>
              <c:numCache>
                <c:formatCode>General</c:formatCode>
                <c:ptCount val="5"/>
                <c:pt idx="0">
                  <c:v>5.9</c:v>
                </c:pt>
                <c:pt idx="1">
                  <c:v>8.2000000000000011</c:v>
                </c:pt>
                <c:pt idx="2">
                  <c:v>12.2</c:v>
                </c:pt>
                <c:pt idx="3">
                  <c:v>20.9</c:v>
                </c:pt>
                <c:pt idx="4">
                  <c:v>52.8</c:v>
                </c:pt>
              </c:numCache>
            </c:numRef>
          </c:val>
        </c:ser>
        <c:ser>
          <c:idx val="3"/>
          <c:order val="3"/>
          <c:tx>
            <c:strRef>
              <c:f>Лист3!$E$3</c:f>
              <c:strCache>
                <c:ptCount val="1"/>
                <c:pt idx="0">
                  <c:v>2020-2021</c:v>
                </c:pt>
              </c:strCache>
            </c:strRef>
          </c:tx>
          <c:dLbls>
            <c:dLbl>
              <c:idx val="3"/>
              <c:layout>
                <c:manualLayout>
                  <c:x val="6.5713816329883434E-3"/>
                  <c:y val="3.4722222222222238E-3"/>
                </c:manualLayout>
              </c:layout>
              <c:showVal val="1"/>
            </c:dLbl>
            <c:dLbl>
              <c:idx val="4"/>
              <c:layout>
                <c:manualLayout>
                  <c:x val="3.2856908164941709E-3"/>
                  <c:y val="2.0833333333333356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Лист3!$A$4:$A$8</c:f>
              <c:strCache>
                <c:ptCount val="5"/>
                <c:pt idx="0">
                  <c:v>Затрудняюсь ответить</c:v>
                </c:pt>
                <c:pt idx="1">
                  <c:v>Нет, полностью не удовлетворен</c:v>
                </c:pt>
                <c:pt idx="2">
                  <c:v>Скорее не удовлетворен, чем удовлетворен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Лист3!$E$4:$E$8</c:f>
              <c:numCache>
                <c:formatCode>General</c:formatCode>
                <c:ptCount val="5"/>
                <c:pt idx="0">
                  <c:v>7.2</c:v>
                </c:pt>
                <c:pt idx="1">
                  <c:v>11.7</c:v>
                </c:pt>
                <c:pt idx="2">
                  <c:v>15.2</c:v>
                </c:pt>
                <c:pt idx="3">
                  <c:v>22.2</c:v>
                </c:pt>
                <c:pt idx="4">
                  <c:v>43.7</c:v>
                </c:pt>
              </c:numCache>
            </c:numRef>
          </c:val>
        </c:ser>
        <c:ser>
          <c:idx val="4"/>
          <c:order val="4"/>
          <c:tx>
            <c:strRef>
              <c:f>Лист3!$F$3</c:f>
              <c:strCache>
                <c:ptCount val="1"/>
                <c:pt idx="0">
                  <c:v>2021-2022</c:v>
                </c:pt>
              </c:strCache>
            </c:strRef>
          </c:tx>
          <c:dLbls>
            <c:dLbl>
              <c:idx val="1"/>
              <c:layout>
                <c:manualLayout>
                  <c:x val="6.5713816329883434E-3"/>
                  <c:y val="1.0416666666666666E-2"/>
                </c:manualLayout>
              </c:layout>
              <c:showVal val="1"/>
            </c:dLbl>
            <c:dLbl>
              <c:idx val="2"/>
              <c:layout>
                <c:manualLayout>
                  <c:x val="6.5713816329883434E-3"/>
                  <c:y val="-3.4722222222222238E-3"/>
                </c:manualLayout>
              </c:layout>
              <c:showVal val="1"/>
            </c:dLbl>
            <c:dLbl>
              <c:idx val="3"/>
              <c:layout>
                <c:manualLayout>
                  <c:x val="9.8570724494825047E-3"/>
                  <c:y val="-6.9444444444443877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Лист3!$A$4:$A$8</c:f>
              <c:strCache>
                <c:ptCount val="5"/>
                <c:pt idx="0">
                  <c:v>Затрудняюсь ответить</c:v>
                </c:pt>
                <c:pt idx="1">
                  <c:v>Нет, полностью не удовлетворен</c:v>
                </c:pt>
                <c:pt idx="2">
                  <c:v>Скорее не удовлетворен, чем удовлетворен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Лист3!$F$4:$F$8</c:f>
              <c:numCache>
                <c:formatCode>General</c:formatCode>
                <c:ptCount val="5"/>
                <c:pt idx="0">
                  <c:v>7.4</c:v>
                </c:pt>
                <c:pt idx="1">
                  <c:v>7.4</c:v>
                </c:pt>
                <c:pt idx="2">
                  <c:v>12.3</c:v>
                </c:pt>
                <c:pt idx="3">
                  <c:v>22.6</c:v>
                </c:pt>
                <c:pt idx="4">
                  <c:v>50.3</c:v>
                </c:pt>
              </c:numCache>
            </c:numRef>
          </c:val>
        </c:ser>
        <c:shape val="cylinder"/>
        <c:axId val="127735296"/>
        <c:axId val="127736832"/>
        <c:axId val="0"/>
      </c:bar3DChart>
      <c:catAx>
        <c:axId val="12773529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736832"/>
        <c:crosses val="autoZero"/>
        <c:auto val="1"/>
        <c:lblAlgn val="ctr"/>
        <c:lblOffset val="100"/>
      </c:catAx>
      <c:valAx>
        <c:axId val="127736832"/>
        <c:scaling>
          <c:orientation val="minMax"/>
        </c:scaling>
        <c:delete val="1"/>
        <c:axPos val="l"/>
        <c:numFmt formatCode="General" sourceLinked="1"/>
        <c:tickLblPos val="none"/>
        <c:crossAx val="1277352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148916821572711"/>
          <c:y val="0.69561324365704269"/>
          <c:w val="8.8653759334790014E-2"/>
          <c:h val="0.27544017935258125"/>
        </c:manualLayout>
      </c:layout>
      <c:txPr>
        <a:bodyPr/>
        <a:lstStyle/>
        <a:p>
          <a:pPr>
            <a:defRPr sz="9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cene3d>
      <a:camera prst="orthographicFront"/>
      <a:lightRig rig="threePt" dir="t"/>
    </a:scene3d>
    <a:sp3d prstMaterial="flat"/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1644110097097483E-2"/>
          <c:y val="0.19179072090661936"/>
          <c:w val="0.83021119122357445"/>
          <c:h val="0.62327040548950319"/>
        </c:manualLayout>
      </c:layout>
      <c:bar3DChart>
        <c:barDir val="col"/>
        <c:grouping val="clustered"/>
        <c:ser>
          <c:idx val="0"/>
          <c:order val="0"/>
          <c:tx>
            <c:strRef>
              <c:f>Лист4!$B$3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Лист4!$B$4:$B$8</c:f>
              <c:numCache>
                <c:formatCode>General</c:formatCode>
                <c:ptCount val="5"/>
                <c:pt idx="0">
                  <c:v>1.8</c:v>
                </c:pt>
                <c:pt idx="1">
                  <c:v>3.4</c:v>
                </c:pt>
                <c:pt idx="2">
                  <c:v>24.2</c:v>
                </c:pt>
                <c:pt idx="3">
                  <c:v>11</c:v>
                </c:pt>
                <c:pt idx="4">
                  <c:v>59.6</c:v>
                </c:pt>
              </c:numCache>
            </c:numRef>
          </c:val>
        </c:ser>
        <c:ser>
          <c:idx val="1"/>
          <c:order val="1"/>
          <c:tx>
            <c:strRef>
              <c:f>Лист4!$C$3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Лист4!$C$4:$C$8</c:f>
              <c:numCache>
                <c:formatCode>General</c:formatCode>
                <c:ptCount val="5"/>
                <c:pt idx="0">
                  <c:v>2.1</c:v>
                </c:pt>
                <c:pt idx="1">
                  <c:v>3.1</c:v>
                </c:pt>
                <c:pt idx="2">
                  <c:v>11.4</c:v>
                </c:pt>
                <c:pt idx="3">
                  <c:v>12.7</c:v>
                </c:pt>
                <c:pt idx="4">
                  <c:v>70.8</c:v>
                </c:pt>
              </c:numCache>
            </c:numRef>
          </c:val>
        </c:ser>
        <c:ser>
          <c:idx val="2"/>
          <c:order val="2"/>
          <c:tx>
            <c:strRef>
              <c:f>Лист4!$D$3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Лист4!$D$4:$D$8</c:f>
              <c:numCache>
                <c:formatCode>General</c:formatCode>
                <c:ptCount val="5"/>
                <c:pt idx="0">
                  <c:v>1.4</c:v>
                </c:pt>
                <c:pt idx="1">
                  <c:v>1.9000000000000001</c:v>
                </c:pt>
                <c:pt idx="2">
                  <c:v>10.9</c:v>
                </c:pt>
                <c:pt idx="3">
                  <c:v>16.5</c:v>
                </c:pt>
                <c:pt idx="4">
                  <c:v>69.2</c:v>
                </c:pt>
              </c:numCache>
            </c:numRef>
          </c:val>
        </c:ser>
        <c:ser>
          <c:idx val="3"/>
          <c:order val="3"/>
          <c:tx>
            <c:strRef>
              <c:f>Лист4!$E$3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Лист4!$E$4:$E$8</c:f>
              <c:numCache>
                <c:formatCode>General</c:formatCode>
                <c:ptCount val="5"/>
                <c:pt idx="0">
                  <c:v>1.6</c:v>
                </c:pt>
                <c:pt idx="1">
                  <c:v>1.9000000000000001</c:v>
                </c:pt>
                <c:pt idx="2">
                  <c:v>8.3000000000000007</c:v>
                </c:pt>
                <c:pt idx="3">
                  <c:v>18.100000000000001</c:v>
                </c:pt>
                <c:pt idx="4">
                  <c:v>70.2</c:v>
                </c:pt>
              </c:numCache>
            </c:numRef>
          </c:val>
        </c:ser>
        <c:ser>
          <c:idx val="4"/>
          <c:order val="4"/>
          <c:tx>
            <c:strRef>
              <c:f>Лист4!$F$3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Лист4!$F$4:$F$8</c:f>
              <c:numCache>
                <c:formatCode>General</c:formatCode>
                <c:ptCount val="5"/>
                <c:pt idx="0">
                  <c:v>0.60000000000000042</c:v>
                </c:pt>
                <c:pt idx="1">
                  <c:v>1.3</c:v>
                </c:pt>
                <c:pt idx="2">
                  <c:v>6.9</c:v>
                </c:pt>
                <c:pt idx="3">
                  <c:v>19.100000000000001</c:v>
                </c:pt>
                <c:pt idx="4">
                  <c:v>72.099999999999994</c:v>
                </c:pt>
              </c:numCache>
            </c:numRef>
          </c:val>
        </c:ser>
        <c:gapWidth val="110"/>
        <c:shape val="cylinder"/>
        <c:axId val="127803776"/>
        <c:axId val="127805312"/>
        <c:axId val="0"/>
      </c:bar3DChart>
      <c:catAx>
        <c:axId val="12780377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805312"/>
        <c:crosses val="autoZero"/>
        <c:auto val="1"/>
        <c:lblAlgn val="ctr"/>
        <c:lblOffset val="100"/>
      </c:catAx>
      <c:valAx>
        <c:axId val="127805312"/>
        <c:scaling>
          <c:orientation val="minMax"/>
        </c:scaling>
        <c:delete val="1"/>
        <c:axPos val="l"/>
        <c:numFmt formatCode="General" sourceLinked="1"/>
        <c:tickLblPos val="none"/>
        <c:crossAx val="12780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37924276478663"/>
          <c:y val="0.74826710395491358"/>
          <c:w val="0.10285784412695018"/>
          <c:h val="0.21582625331618124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Лист5!$B$3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Лист5!$B$4:$B$8</c:f>
              <c:numCache>
                <c:formatCode>General</c:formatCode>
                <c:ptCount val="5"/>
                <c:pt idx="0">
                  <c:v>3</c:v>
                </c:pt>
                <c:pt idx="1">
                  <c:v>5.5</c:v>
                </c:pt>
                <c:pt idx="2">
                  <c:v>23.1</c:v>
                </c:pt>
                <c:pt idx="3">
                  <c:v>18.8</c:v>
                </c:pt>
                <c:pt idx="4">
                  <c:v>49.7</c:v>
                </c:pt>
              </c:numCache>
            </c:numRef>
          </c:val>
        </c:ser>
        <c:ser>
          <c:idx val="1"/>
          <c:order val="1"/>
          <c:tx>
            <c:strRef>
              <c:f>Лист5!$C$3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Лист5!$C$4:$C$8</c:f>
              <c:numCache>
                <c:formatCode>General</c:formatCode>
                <c:ptCount val="5"/>
                <c:pt idx="0">
                  <c:v>5.5</c:v>
                </c:pt>
                <c:pt idx="1">
                  <c:v>5.2</c:v>
                </c:pt>
                <c:pt idx="2">
                  <c:v>12.1</c:v>
                </c:pt>
                <c:pt idx="3">
                  <c:v>17.5</c:v>
                </c:pt>
                <c:pt idx="4">
                  <c:v>59.7</c:v>
                </c:pt>
              </c:numCache>
            </c:numRef>
          </c:val>
        </c:ser>
        <c:ser>
          <c:idx val="2"/>
          <c:order val="2"/>
          <c:tx>
            <c:strRef>
              <c:f>Лист5!$D$3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Лист5!$D$4:$D$8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13.8</c:v>
                </c:pt>
                <c:pt idx="3">
                  <c:v>22.5</c:v>
                </c:pt>
                <c:pt idx="4">
                  <c:v>52.8</c:v>
                </c:pt>
              </c:numCache>
            </c:numRef>
          </c:val>
        </c:ser>
        <c:ser>
          <c:idx val="3"/>
          <c:order val="3"/>
          <c:tx>
            <c:strRef>
              <c:f>Лист5!$E$3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Лист5!$E$4:$E$8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8.4</c:v>
                </c:pt>
                <c:pt idx="2">
                  <c:v>14.2</c:v>
                </c:pt>
                <c:pt idx="3">
                  <c:v>22</c:v>
                </c:pt>
                <c:pt idx="4">
                  <c:v>50.9</c:v>
                </c:pt>
              </c:numCache>
            </c:numRef>
          </c:val>
        </c:ser>
        <c:ser>
          <c:idx val="4"/>
          <c:order val="4"/>
          <c:tx>
            <c:strRef>
              <c:f>Лист5!$F$3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Лист5!$F$4:$F$8</c:f>
              <c:numCache>
                <c:formatCode>General</c:formatCode>
                <c:ptCount val="5"/>
                <c:pt idx="0">
                  <c:v>3.4</c:v>
                </c:pt>
                <c:pt idx="1">
                  <c:v>4.7</c:v>
                </c:pt>
                <c:pt idx="2">
                  <c:v>13.8</c:v>
                </c:pt>
                <c:pt idx="3">
                  <c:v>19</c:v>
                </c:pt>
                <c:pt idx="4">
                  <c:v>59.1</c:v>
                </c:pt>
              </c:numCache>
            </c:numRef>
          </c:val>
        </c:ser>
        <c:gapWidth val="50"/>
        <c:shape val="pyramid"/>
        <c:axId val="127863424"/>
        <c:axId val="127877504"/>
        <c:axId val="0"/>
      </c:bar3DChart>
      <c:catAx>
        <c:axId val="12786342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877504"/>
        <c:crosses val="autoZero"/>
        <c:auto val="1"/>
        <c:lblAlgn val="ctr"/>
        <c:lblOffset val="100"/>
      </c:catAx>
      <c:valAx>
        <c:axId val="127877504"/>
        <c:scaling>
          <c:orientation val="minMax"/>
        </c:scaling>
        <c:delete val="1"/>
        <c:axPos val="l"/>
        <c:numFmt formatCode="0%" sourceLinked="1"/>
        <c:tickLblPos val="none"/>
        <c:crossAx val="127863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120591320728372"/>
          <c:y val="0.72872243356985145"/>
          <c:w val="9.2550926003305445E-2"/>
          <c:h val="0.23209158312648043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1.0133912414042698E-2"/>
          <c:y val="3.7848067045147378E-2"/>
          <c:w val="0.8717271253145481"/>
          <c:h val="0.83654594878803168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Лист6!$B$3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Лист6!$B$4:$B$8</c:f>
              <c:numCache>
                <c:formatCode>General</c:formatCode>
                <c:ptCount val="5"/>
                <c:pt idx="0">
                  <c:v>3.2</c:v>
                </c:pt>
                <c:pt idx="1">
                  <c:v>4.7</c:v>
                </c:pt>
                <c:pt idx="2">
                  <c:v>24.6</c:v>
                </c:pt>
                <c:pt idx="3">
                  <c:v>20</c:v>
                </c:pt>
                <c:pt idx="4">
                  <c:v>47.5</c:v>
                </c:pt>
              </c:numCache>
            </c:numRef>
          </c:val>
        </c:ser>
        <c:ser>
          <c:idx val="1"/>
          <c:order val="1"/>
          <c:tx>
            <c:strRef>
              <c:f>Лист6!$C$3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Лист6!$C$4:$C$8</c:f>
              <c:numCache>
                <c:formatCode>General</c:formatCode>
                <c:ptCount val="5"/>
                <c:pt idx="0">
                  <c:v>5</c:v>
                </c:pt>
                <c:pt idx="1">
                  <c:v>4.2</c:v>
                </c:pt>
                <c:pt idx="2">
                  <c:v>14.5</c:v>
                </c:pt>
                <c:pt idx="3">
                  <c:v>19.100000000000001</c:v>
                </c:pt>
                <c:pt idx="4">
                  <c:v>57.3</c:v>
                </c:pt>
              </c:numCache>
            </c:numRef>
          </c:val>
        </c:ser>
        <c:ser>
          <c:idx val="2"/>
          <c:order val="2"/>
          <c:tx>
            <c:strRef>
              <c:f>Лист6!$D$3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Лист6!$D$4:$D$8</c:f>
              <c:numCache>
                <c:formatCode>General</c:formatCode>
                <c:ptCount val="5"/>
                <c:pt idx="0">
                  <c:v>5.6</c:v>
                </c:pt>
                <c:pt idx="1">
                  <c:v>7.1</c:v>
                </c:pt>
                <c:pt idx="2">
                  <c:v>14.6</c:v>
                </c:pt>
                <c:pt idx="3">
                  <c:v>22.6</c:v>
                </c:pt>
                <c:pt idx="4">
                  <c:v>50.1</c:v>
                </c:pt>
              </c:numCache>
            </c:numRef>
          </c:val>
        </c:ser>
        <c:ser>
          <c:idx val="3"/>
          <c:order val="3"/>
          <c:tx>
            <c:strRef>
              <c:f>Лист6!$E$3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Лист6!$E$4:$E$8</c:f>
              <c:numCache>
                <c:formatCode>General</c:formatCode>
                <c:ptCount val="5"/>
                <c:pt idx="0">
                  <c:v>5.4</c:v>
                </c:pt>
                <c:pt idx="1">
                  <c:v>7</c:v>
                </c:pt>
                <c:pt idx="2">
                  <c:v>14.2</c:v>
                </c:pt>
                <c:pt idx="3">
                  <c:v>23.3</c:v>
                </c:pt>
                <c:pt idx="4">
                  <c:v>50.1</c:v>
                </c:pt>
              </c:numCache>
            </c:numRef>
          </c:val>
        </c:ser>
        <c:ser>
          <c:idx val="4"/>
          <c:order val="4"/>
          <c:tx>
            <c:strRef>
              <c:f>Лист6!$F$3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Лист6!$F$4:$F$8</c:f>
              <c:numCache>
                <c:formatCode>General</c:formatCode>
                <c:ptCount val="5"/>
                <c:pt idx="0">
                  <c:v>3.4</c:v>
                </c:pt>
                <c:pt idx="1">
                  <c:v>4.5</c:v>
                </c:pt>
                <c:pt idx="2">
                  <c:v>12.4</c:v>
                </c:pt>
                <c:pt idx="3">
                  <c:v>20.3</c:v>
                </c:pt>
                <c:pt idx="4">
                  <c:v>59.4</c:v>
                </c:pt>
              </c:numCache>
            </c:numRef>
          </c:val>
        </c:ser>
        <c:gapWidth val="70"/>
        <c:shape val="pyramid"/>
        <c:axId val="127936000"/>
        <c:axId val="127937536"/>
        <c:axId val="0"/>
      </c:bar3DChart>
      <c:catAx>
        <c:axId val="12793600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937536"/>
        <c:crosses val="autoZero"/>
        <c:auto val="1"/>
        <c:lblAlgn val="ctr"/>
        <c:lblOffset val="100"/>
      </c:catAx>
      <c:valAx>
        <c:axId val="127937536"/>
        <c:scaling>
          <c:orientation val="minMax"/>
        </c:scaling>
        <c:delete val="1"/>
        <c:axPos val="l"/>
        <c:numFmt formatCode="0%" sourceLinked="1"/>
        <c:tickLblPos val="none"/>
        <c:crossAx val="127936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33824265380046"/>
          <c:y val="0.6857905399230616"/>
          <c:w val="9.6617573461995551E-2"/>
          <c:h val="0.23952369421814518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0674212836750332E-2"/>
          <c:y val="8.8237089962710458E-2"/>
          <c:w val="0.84301583618017772"/>
          <c:h val="0.73435546379234951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Лист7!$B$3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Лист7!$B$4:$B$8</c:f>
              <c:numCache>
                <c:formatCode>General</c:formatCode>
                <c:ptCount val="5"/>
                <c:pt idx="0">
                  <c:v>4.3</c:v>
                </c:pt>
                <c:pt idx="1">
                  <c:v>3</c:v>
                </c:pt>
                <c:pt idx="2">
                  <c:v>22.3</c:v>
                </c:pt>
                <c:pt idx="3">
                  <c:v>21.8</c:v>
                </c:pt>
                <c:pt idx="4">
                  <c:v>48.7</c:v>
                </c:pt>
              </c:numCache>
            </c:numRef>
          </c:val>
        </c:ser>
        <c:ser>
          <c:idx val="1"/>
          <c:order val="1"/>
          <c:tx>
            <c:strRef>
              <c:f>Лист7!$C$3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Лист7!$C$4:$C$8</c:f>
              <c:numCache>
                <c:formatCode>General</c:formatCode>
                <c:ptCount val="5"/>
                <c:pt idx="0">
                  <c:v>3.8</c:v>
                </c:pt>
                <c:pt idx="1">
                  <c:v>4.5</c:v>
                </c:pt>
                <c:pt idx="2">
                  <c:v>12.6</c:v>
                </c:pt>
                <c:pt idx="3">
                  <c:v>21</c:v>
                </c:pt>
                <c:pt idx="4">
                  <c:v>58.1</c:v>
                </c:pt>
              </c:numCache>
            </c:numRef>
          </c:val>
        </c:ser>
        <c:ser>
          <c:idx val="2"/>
          <c:order val="2"/>
          <c:tx>
            <c:strRef>
              <c:f>Лист7!$D$3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Лист7!$D$4:$D$8</c:f>
              <c:numCache>
                <c:formatCode>General</c:formatCode>
                <c:ptCount val="5"/>
                <c:pt idx="0">
                  <c:v>5.2</c:v>
                </c:pt>
                <c:pt idx="1">
                  <c:v>5.3</c:v>
                </c:pt>
                <c:pt idx="2">
                  <c:v>13.7</c:v>
                </c:pt>
                <c:pt idx="3">
                  <c:v>25.6</c:v>
                </c:pt>
                <c:pt idx="4">
                  <c:v>50.3</c:v>
                </c:pt>
              </c:numCache>
            </c:numRef>
          </c:val>
        </c:ser>
        <c:ser>
          <c:idx val="3"/>
          <c:order val="3"/>
          <c:tx>
            <c:strRef>
              <c:f>Лист7!$E$3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Лист7!$E$4:$E$8</c:f>
              <c:numCache>
                <c:formatCode>General</c:formatCode>
                <c:ptCount val="5"/>
                <c:pt idx="0">
                  <c:v>5.8</c:v>
                </c:pt>
                <c:pt idx="1">
                  <c:v>4.5999999999999996</c:v>
                </c:pt>
                <c:pt idx="2">
                  <c:v>14.1</c:v>
                </c:pt>
                <c:pt idx="3">
                  <c:v>27.4</c:v>
                </c:pt>
                <c:pt idx="4">
                  <c:v>50.9</c:v>
                </c:pt>
              </c:numCache>
            </c:numRef>
          </c:val>
        </c:ser>
        <c:ser>
          <c:idx val="4"/>
          <c:order val="4"/>
          <c:tx>
            <c:strRef>
              <c:f>Лист7!$F$3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Лист7!$A$4:$A$8</c:f>
              <c:strCache>
                <c:ptCount val="5"/>
                <c:pt idx="0">
                  <c:v>Скорее не удовлетворен, чем удовлетворен</c:v>
                </c:pt>
                <c:pt idx="1">
                  <c:v>Нет, полностью не удовлетворен</c:v>
                </c:pt>
                <c:pt idx="2">
                  <c:v>Скорее удовлетворен, чем не удовлетворен</c:v>
                </c:pt>
                <c:pt idx="3">
                  <c:v>Затрудняюсь ответить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Лист7!$F$4:$F$8</c:f>
              <c:numCache>
                <c:formatCode>General</c:formatCode>
                <c:ptCount val="5"/>
                <c:pt idx="0">
                  <c:v>3.8</c:v>
                </c:pt>
                <c:pt idx="1">
                  <c:v>2.2999999999999998</c:v>
                </c:pt>
                <c:pt idx="2">
                  <c:v>13.1</c:v>
                </c:pt>
                <c:pt idx="3">
                  <c:v>22</c:v>
                </c:pt>
                <c:pt idx="4">
                  <c:v>58.8</c:v>
                </c:pt>
              </c:numCache>
            </c:numRef>
          </c:val>
        </c:ser>
        <c:shape val="pyramid"/>
        <c:axId val="128004480"/>
        <c:axId val="128006016"/>
        <c:axId val="0"/>
      </c:bar3DChart>
      <c:catAx>
        <c:axId val="128004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8006016"/>
        <c:crosses val="autoZero"/>
        <c:auto val="1"/>
        <c:lblAlgn val="ctr"/>
        <c:lblOffset val="100"/>
      </c:catAx>
      <c:valAx>
        <c:axId val="128006016"/>
        <c:scaling>
          <c:orientation val="minMax"/>
        </c:scaling>
        <c:delete val="1"/>
        <c:axPos val="l"/>
        <c:numFmt formatCode="0%" sourceLinked="1"/>
        <c:tickLblPos val="none"/>
        <c:crossAx val="128004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05357239509031"/>
          <c:y val="0.73932451534357857"/>
          <c:w val="8.9386791780970212E-2"/>
          <c:h val="0.23574907793654751"/>
        </c:manualLayout>
      </c:layout>
      <c:txPr>
        <a:bodyPr/>
        <a:lstStyle/>
        <a:p>
          <a:pPr>
            <a:defRPr sz="10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8551473862828173"/>
          <c:y val="5.5555555555555462E-2"/>
          <c:w val="0.44370853380963382"/>
          <c:h val="0.83309419655876471"/>
        </c:manualLayout>
      </c:layout>
      <c:bar3DChart>
        <c:barDir val="bar"/>
        <c:grouping val="clustered"/>
        <c:ser>
          <c:idx val="0"/>
          <c:order val="0"/>
          <c:tx>
            <c:strRef>
              <c:f>Лист8!$B$3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Лист8!$A$4:$A$8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Лист8!$B$4:$B$8</c:f>
              <c:numCache>
                <c:formatCode>General</c:formatCode>
                <c:ptCount val="5"/>
                <c:pt idx="0">
                  <c:v>2.1</c:v>
                </c:pt>
                <c:pt idx="1">
                  <c:v>5</c:v>
                </c:pt>
                <c:pt idx="2">
                  <c:v>8.2000000000000011</c:v>
                </c:pt>
                <c:pt idx="3">
                  <c:v>28</c:v>
                </c:pt>
                <c:pt idx="4">
                  <c:v>56.6</c:v>
                </c:pt>
              </c:numCache>
            </c:numRef>
          </c:val>
        </c:ser>
        <c:ser>
          <c:idx val="1"/>
          <c:order val="1"/>
          <c:tx>
            <c:strRef>
              <c:f>Лист8!$C$3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Лист8!$A$4:$A$8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Лист8!$C$4:$C$8</c:f>
              <c:numCache>
                <c:formatCode>General</c:formatCode>
                <c:ptCount val="5"/>
                <c:pt idx="0">
                  <c:v>4.0999999999999996</c:v>
                </c:pt>
                <c:pt idx="1">
                  <c:v>5.3</c:v>
                </c:pt>
                <c:pt idx="2">
                  <c:v>6.6</c:v>
                </c:pt>
                <c:pt idx="3">
                  <c:v>15.4</c:v>
                </c:pt>
                <c:pt idx="4">
                  <c:v>68.599999999999994</c:v>
                </c:pt>
              </c:numCache>
            </c:numRef>
          </c:val>
        </c:ser>
        <c:ser>
          <c:idx val="2"/>
          <c:order val="2"/>
          <c:tx>
            <c:strRef>
              <c:f>Лист8!$D$3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Лист8!$A$4:$A$8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Лист8!$D$4:$D$8</c:f>
              <c:numCache>
                <c:formatCode>General</c:formatCode>
                <c:ptCount val="5"/>
                <c:pt idx="0">
                  <c:v>4.4000000000000004</c:v>
                </c:pt>
                <c:pt idx="1">
                  <c:v>5.7</c:v>
                </c:pt>
                <c:pt idx="2">
                  <c:v>8.1</c:v>
                </c:pt>
                <c:pt idx="3">
                  <c:v>16.3</c:v>
                </c:pt>
                <c:pt idx="4">
                  <c:v>65.5</c:v>
                </c:pt>
              </c:numCache>
            </c:numRef>
          </c:val>
        </c:ser>
        <c:ser>
          <c:idx val="3"/>
          <c:order val="3"/>
          <c:tx>
            <c:strRef>
              <c:f>Лист8!$E$3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Лист8!$A$4:$A$8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Лист8!$E$4:$E$8</c:f>
              <c:numCache>
                <c:formatCode>General</c:formatCode>
                <c:ptCount val="5"/>
                <c:pt idx="0">
                  <c:v>3.8</c:v>
                </c:pt>
                <c:pt idx="1">
                  <c:v>6.3</c:v>
                </c:pt>
                <c:pt idx="2">
                  <c:v>8.3000000000000007</c:v>
                </c:pt>
                <c:pt idx="3">
                  <c:v>16.7</c:v>
                </c:pt>
                <c:pt idx="4">
                  <c:v>64.900000000000006</c:v>
                </c:pt>
              </c:numCache>
            </c:numRef>
          </c:val>
        </c:ser>
        <c:ser>
          <c:idx val="4"/>
          <c:order val="4"/>
          <c:tx>
            <c:strRef>
              <c:f>Лист8!$F$3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Лист8!$A$4:$A$8</c:f>
              <c:strCache>
                <c:ptCount val="5"/>
                <c:pt idx="0">
                  <c:v>Нет, полностью не удовлетворен</c:v>
                </c:pt>
                <c:pt idx="1">
                  <c:v>Скорее не удовлетворен, чем удовлетворен</c:v>
                </c:pt>
                <c:pt idx="2">
                  <c:v>Затрудняюсь ответить</c:v>
                </c:pt>
                <c:pt idx="3">
                  <c:v>Скорее удовлетворен, чем не удовлетворен</c:v>
                </c:pt>
                <c:pt idx="4">
                  <c:v>Да, полностью удовлетворен</c:v>
                </c:pt>
              </c:strCache>
            </c:strRef>
          </c:cat>
          <c:val>
            <c:numRef>
              <c:f>Лист8!$F$4:$F$8</c:f>
              <c:numCache>
                <c:formatCode>General</c:formatCode>
                <c:ptCount val="5"/>
                <c:pt idx="0">
                  <c:v>2.4</c:v>
                </c:pt>
                <c:pt idx="1">
                  <c:v>4.9000000000000004</c:v>
                </c:pt>
                <c:pt idx="2">
                  <c:v>8.6</c:v>
                </c:pt>
                <c:pt idx="3">
                  <c:v>16.7</c:v>
                </c:pt>
                <c:pt idx="4">
                  <c:v>67.400000000000006</c:v>
                </c:pt>
              </c:numCache>
            </c:numRef>
          </c:val>
        </c:ser>
        <c:shape val="cylinder"/>
        <c:axId val="128068608"/>
        <c:axId val="128078592"/>
        <c:axId val="0"/>
      </c:bar3DChart>
      <c:catAx>
        <c:axId val="128068608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078592"/>
        <c:crosses val="autoZero"/>
        <c:auto val="1"/>
        <c:lblAlgn val="ctr"/>
        <c:lblOffset val="100"/>
      </c:catAx>
      <c:valAx>
        <c:axId val="128078592"/>
        <c:scaling>
          <c:orientation val="minMax"/>
        </c:scaling>
        <c:delete val="1"/>
        <c:axPos val="b"/>
        <c:numFmt formatCode="General" sourceLinked="1"/>
        <c:tickLblPos val="none"/>
        <c:crossAx val="128068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777222283943763"/>
          <c:y val="0.65304348455983074"/>
          <c:w val="0.16194271386750009"/>
          <c:h val="0.25199329765308731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22AD27-37F5-42B2-A204-ACEA4AA1BEE4}" type="doc">
      <dgm:prSet loTypeId="urn:microsoft.com/office/officeart/2005/8/layout/default#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4D05F4-D0D5-452A-9B5D-ADE15E1AFCC3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Исторический факультет</a:t>
          </a:r>
          <a:r>
            <a:rPr lang="ru-RU" b="1" dirty="0" smtClean="0">
              <a:solidFill>
                <a:schemeClr val="bg1"/>
              </a:solidFill>
            </a:rPr>
            <a:t> –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15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997C5C-644E-4D49-B22A-6B0947195427}" type="parTrans" cxnId="{51D47C1A-D7AC-4BDD-9E90-9ECF22412F69}">
      <dgm:prSet/>
      <dgm:spPr/>
      <dgm:t>
        <a:bodyPr/>
        <a:lstStyle/>
        <a:p>
          <a:endParaRPr lang="ru-RU"/>
        </a:p>
      </dgm:t>
    </dgm:pt>
    <dgm:pt modelId="{00DBBED4-F4BE-4473-952C-41B9FA987E32}" type="sibTrans" cxnId="{51D47C1A-D7AC-4BDD-9E90-9ECF22412F69}">
      <dgm:prSet/>
      <dgm:spPr/>
      <dgm:t>
        <a:bodyPr/>
        <a:lstStyle/>
        <a:p>
          <a:endParaRPr lang="ru-RU"/>
        </a:p>
      </dgm:t>
    </dgm:pt>
    <dgm:pt modelId="{BB5F301D-55B6-48C5-B297-54CD217DB1F4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Юридический факультет - 58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B54FA4-9D15-4AB4-BE97-5F0645812521}" type="parTrans" cxnId="{D96A7473-2576-44C8-A9D8-90843CF51A2B}">
      <dgm:prSet/>
      <dgm:spPr/>
      <dgm:t>
        <a:bodyPr/>
        <a:lstStyle/>
        <a:p>
          <a:endParaRPr lang="ru-RU"/>
        </a:p>
      </dgm:t>
    </dgm:pt>
    <dgm:pt modelId="{C6EFB2E5-BCC9-4F20-AB2B-CB98853CFFC3}" type="sibTrans" cxnId="{D96A7473-2576-44C8-A9D8-90843CF51A2B}">
      <dgm:prSet/>
      <dgm:spPr/>
      <dgm:t>
        <a:bodyPr/>
        <a:lstStyle/>
        <a:p>
          <a:endParaRPr lang="ru-RU"/>
        </a:p>
      </dgm:t>
    </dgm:pt>
    <dgm:pt modelId="{7DEB573C-5B2A-421A-8282-4406555CEB8F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физики, математики, информатики - 180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695E3C-152F-4D5B-B09B-7F6158AE5676}" type="parTrans" cxnId="{1E8495ED-7CF3-4BD9-80CA-A31E8ACDED5A}">
      <dgm:prSet/>
      <dgm:spPr/>
      <dgm:t>
        <a:bodyPr/>
        <a:lstStyle/>
        <a:p>
          <a:endParaRPr lang="ru-RU"/>
        </a:p>
      </dgm:t>
    </dgm:pt>
    <dgm:pt modelId="{52F9E6A9-0769-42BF-AC22-2C81382C1A5E}" type="sibTrans" cxnId="{1E8495ED-7CF3-4BD9-80CA-A31E8ACDED5A}">
      <dgm:prSet/>
      <dgm:spPr/>
      <dgm:t>
        <a:bodyPr/>
        <a:lstStyle/>
        <a:p>
          <a:endParaRPr lang="ru-RU"/>
        </a:p>
      </dgm:t>
    </dgm:pt>
    <dgm:pt modelId="{8038519F-E174-4B13-8140-E0A38F1F11E4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Филологический факультет - 47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1AD2A4-6EF8-4A73-873C-24F657C5935A}" type="parTrans" cxnId="{1B6BB107-F245-43E0-B8D2-8860BA054047}">
      <dgm:prSet/>
      <dgm:spPr/>
      <dgm:t>
        <a:bodyPr/>
        <a:lstStyle/>
        <a:p>
          <a:endParaRPr lang="ru-RU"/>
        </a:p>
      </dgm:t>
    </dgm:pt>
    <dgm:pt modelId="{64A5FCB4-3A61-4390-B59C-7D38CE3A821B}" type="sibTrans" cxnId="{1B6BB107-F245-43E0-B8D2-8860BA054047}">
      <dgm:prSet/>
      <dgm:spPr/>
      <dgm:t>
        <a:bodyPr/>
        <a:lstStyle/>
        <a:p>
          <a:endParaRPr lang="ru-RU"/>
        </a:p>
      </dgm:t>
    </dgm:pt>
    <dgm:pt modelId="{67DE4221-C9EC-42A5-B759-38420251F5AD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Естественно-географический факультет  -152</a:t>
          </a:r>
          <a:endParaRPr lang="ru-RU" b="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rtl="0"/>
          <a:endParaRPr lang="ru-RU" b="1" dirty="0">
            <a:solidFill>
              <a:schemeClr val="bg1"/>
            </a:solidFill>
          </a:endParaRPr>
        </a:p>
      </dgm:t>
    </dgm:pt>
    <dgm:pt modelId="{101AE442-21E6-4017-85C8-D16EB23F2E9D}" type="parTrans" cxnId="{5AA6826C-7489-4E49-B8A3-634D111E7017}">
      <dgm:prSet/>
      <dgm:spPr/>
      <dgm:t>
        <a:bodyPr/>
        <a:lstStyle/>
        <a:p>
          <a:endParaRPr lang="ru-RU"/>
        </a:p>
      </dgm:t>
    </dgm:pt>
    <dgm:pt modelId="{56F820FE-8F39-42B0-9B4D-3F4D565E34C1}" type="sibTrans" cxnId="{5AA6826C-7489-4E49-B8A3-634D111E7017}">
      <dgm:prSet/>
      <dgm:spPr/>
      <dgm:t>
        <a:bodyPr/>
        <a:lstStyle/>
        <a:p>
          <a:endParaRPr lang="ru-RU"/>
        </a:p>
      </dgm:t>
    </dgm:pt>
    <dgm:pt modelId="{2AB8B1C6-E840-43B2-BEE3-6205983C63B1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педагогики и психологии - 41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E649E1-A6E6-4846-9A4B-1454A784804D}" type="parTrans" cxnId="{17EC2980-952C-4138-B181-64F151F0B820}">
      <dgm:prSet/>
      <dgm:spPr/>
      <dgm:t>
        <a:bodyPr/>
        <a:lstStyle/>
        <a:p>
          <a:endParaRPr lang="ru-RU"/>
        </a:p>
      </dgm:t>
    </dgm:pt>
    <dgm:pt modelId="{C13D091D-50DF-4BB2-B5B5-3025A08BEC00}" type="sibTrans" cxnId="{17EC2980-952C-4138-B181-64F151F0B820}">
      <dgm:prSet/>
      <dgm:spPr/>
      <dgm:t>
        <a:bodyPr/>
        <a:lstStyle/>
        <a:p>
          <a:endParaRPr lang="ru-RU"/>
        </a:p>
      </dgm:t>
    </dgm:pt>
    <dgm:pt modelId="{4A408B64-B2FD-44DD-A591-D3ABD18DEE08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Факультет иностранных языков - 160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8F7CF-D74B-4636-AD4B-06597FD60B28}" type="parTrans" cxnId="{1A6C2720-8686-47AA-9BA3-DA55C76EB3E4}">
      <dgm:prSet/>
      <dgm:spPr/>
      <dgm:t>
        <a:bodyPr/>
        <a:lstStyle/>
        <a:p>
          <a:endParaRPr lang="ru-RU"/>
        </a:p>
      </dgm:t>
    </dgm:pt>
    <dgm:pt modelId="{4EC19CE9-8008-4F55-9BF4-F0CC3011F531}" type="sibTrans" cxnId="{1A6C2720-8686-47AA-9BA3-DA55C76EB3E4}">
      <dgm:prSet/>
      <dgm:spPr/>
      <dgm:t>
        <a:bodyPr/>
        <a:lstStyle/>
        <a:p>
          <a:endParaRPr lang="ru-RU"/>
        </a:p>
      </dgm:t>
    </dgm:pt>
    <dgm:pt modelId="{EBC1E475-385A-421F-ADC2-84B63F956605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Художественно-графический</a:t>
          </a:r>
          <a:r>
            <a:rPr lang="ru-RU" b="1" dirty="0" smtClean="0">
              <a:solidFill>
                <a:schemeClr val="bg1"/>
              </a:solidFill>
            </a:rPr>
            <a:t>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- 26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DD9A96-5686-48F1-8BC1-BB87FD7B5CE7}" type="parTrans" cxnId="{F641E963-3C97-445A-BD27-C231B14BA693}">
      <dgm:prSet/>
      <dgm:spPr/>
      <dgm:t>
        <a:bodyPr/>
        <a:lstStyle/>
        <a:p>
          <a:endParaRPr lang="ru-RU"/>
        </a:p>
      </dgm:t>
    </dgm:pt>
    <dgm:pt modelId="{70F60AE8-106F-44EF-BDE4-3BAEF8A07630}" type="sibTrans" cxnId="{F641E963-3C97-445A-BD27-C231B14BA693}">
      <dgm:prSet/>
      <dgm:spPr/>
      <dgm:t>
        <a:bodyPr/>
        <a:lstStyle/>
        <a:p>
          <a:endParaRPr lang="ru-RU"/>
        </a:p>
      </dgm:t>
    </dgm:pt>
    <dgm:pt modelId="{BE27BB8B-36DD-42AB-AD76-D5253028677B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Индустриально-педагогический</a:t>
          </a:r>
          <a:r>
            <a:rPr lang="ru-RU" b="1" i="0" dirty="0" smtClean="0">
              <a:solidFill>
                <a:schemeClr val="bg1"/>
              </a:solidFill>
            </a:rPr>
            <a:t> </a:t>
          </a:r>
          <a:r>
            <a:rPr lang="ru-RU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</a:t>
          </a:r>
          <a:r>
            <a:rPr lang="ru-RU" b="1" i="0" dirty="0" smtClean="0">
              <a:solidFill>
                <a:schemeClr val="bg1"/>
              </a:solidFill>
            </a:rPr>
            <a:t> - </a:t>
          </a:r>
          <a:r>
            <a:rPr lang="ru-RU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51</a:t>
          </a:r>
          <a:endParaRPr lang="ru-RU" b="1" i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79880C-270D-4658-99A3-94AD1C8E4E6C}" type="parTrans" cxnId="{FAE3F74A-729C-4625-A060-A15AC651CB11}">
      <dgm:prSet/>
      <dgm:spPr/>
      <dgm:t>
        <a:bodyPr/>
        <a:lstStyle/>
        <a:p>
          <a:endParaRPr lang="ru-RU"/>
        </a:p>
      </dgm:t>
    </dgm:pt>
    <dgm:pt modelId="{AA5641EC-7D27-4633-A6D4-513D88C13483}" type="sibTrans" cxnId="{FAE3F74A-729C-4625-A060-A15AC651CB11}">
      <dgm:prSet/>
      <dgm:spPr/>
      <dgm:t>
        <a:bodyPr/>
        <a:lstStyle/>
        <a:p>
          <a:endParaRPr lang="ru-RU"/>
        </a:p>
      </dgm:t>
    </dgm:pt>
    <dgm:pt modelId="{DEE300CE-9A2F-40B5-BFA3-61C0651842DF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физической культуры и спорта - 53</a:t>
          </a:r>
          <a:endParaRPr lang="ru-RU" b="1" i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C23907-FF19-403F-BF1A-F4693A08D007}" type="parTrans" cxnId="{4BA2EB6C-9188-46A1-95C7-E295813FA159}">
      <dgm:prSet/>
      <dgm:spPr/>
      <dgm:t>
        <a:bodyPr/>
        <a:lstStyle/>
        <a:p>
          <a:endParaRPr lang="ru-RU"/>
        </a:p>
      </dgm:t>
    </dgm:pt>
    <dgm:pt modelId="{58C66974-BC17-477A-AD88-8D4816635081}" type="sibTrans" cxnId="{4BA2EB6C-9188-46A1-95C7-E295813FA159}">
      <dgm:prSet/>
      <dgm:spPr/>
      <dgm:t>
        <a:bodyPr/>
        <a:lstStyle/>
        <a:p>
          <a:endParaRPr lang="ru-RU"/>
        </a:p>
      </dgm:t>
    </dgm:pt>
    <dgm:pt modelId="{342A678A-1436-4226-A135-BC8C164597D7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Дефектологический факультет - 52</a:t>
          </a:r>
          <a:endParaRPr lang="ru-RU" b="1" i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3BFC04-3051-4D9F-B0B7-DE5C351F185C}" type="parTrans" cxnId="{027E492E-B3B8-4955-8734-E3EAB3567543}">
      <dgm:prSet/>
      <dgm:spPr/>
      <dgm:t>
        <a:bodyPr/>
        <a:lstStyle/>
        <a:p>
          <a:endParaRPr lang="ru-RU"/>
        </a:p>
      </dgm:t>
    </dgm:pt>
    <dgm:pt modelId="{7A649C24-1B95-4077-AF82-980561FB3EC1}" type="sibTrans" cxnId="{027E492E-B3B8-4955-8734-E3EAB3567543}">
      <dgm:prSet/>
      <dgm:spPr/>
      <dgm:t>
        <a:bodyPr/>
        <a:lstStyle/>
        <a:p>
          <a:endParaRPr lang="ru-RU"/>
        </a:p>
      </dgm:t>
    </dgm:pt>
    <dgm:pt modelId="{481B86A2-E987-47B3-BE87-21A8C3CD9AE0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Институт экономики и управления -107</a:t>
          </a:r>
          <a:endParaRPr lang="ru-RU" b="1" i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436972-FC09-4A1B-BADD-E8AAF7C61BFC}" type="parTrans" cxnId="{064FF603-CB9C-4569-8810-C216C37F3230}">
      <dgm:prSet/>
      <dgm:spPr/>
      <dgm:t>
        <a:bodyPr/>
        <a:lstStyle/>
        <a:p>
          <a:endParaRPr lang="ru-RU"/>
        </a:p>
      </dgm:t>
    </dgm:pt>
    <dgm:pt modelId="{37690C94-9EEB-4940-90FC-F15AE39D2188}" type="sibTrans" cxnId="{064FF603-CB9C-4569-8810-C216C37F3230}">
      <dgm:prSet/>
      <dgm:spPr/>
      <dgm:t>
        <a:bodyPr/>
        <a:lstStyle/>
        <a:p>
          <a:endParaRPr lang="ru-RU"/>
        </a:p>
      </dgm:t>
    </dgm:pt>
    <dgm:pt modelId="{1332827F-0FE5-4CFE-B3E9-5F87ADCFCD23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ru-RU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искусств и арт-педагогики - 46</a:t>
          </a:r>
          <a:endParaRPr lang="ru-RU" b="1" i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0BA95E-F475-43D0-AEAF-2287FC3AF807}" type="parTrans" cxnId="{B3E014E4-AB58-4008-BDF9-5FECCDA123D4}">
      <dgm:prSet/>
      <dgm:spPr/>
      <dgm:t>
        <a:bodyPr/>
        <a:lstStyle/>
        <a:p>
          <a:endParaRPr lang="ru-RU"/>
        </a:p>
      </dgm:t>
    </dgm:pt>
    <dgm:pt modelId="{F68D615C-7402-4447-A71B-D3265352F5AD}" type="sibTrans" cxnId="{B3E014E4-AB58-4008-BDF9-5FECCDA123D4}">
      <dgm:prSet/>
      <dgm:spPr/>
      <dgm:t>
        <a:bodyPr/>
        <a:lstStyle/>
        <a:p>
          <a:endParaRPr lang="ru-RU"/>
        </a:p>
      </dgm:t>
    </dgm:pt>
    <dgm:pt modelId="{60555722-E85B-4C3E-956A-D39BC1879C83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Колледж коммерции, технологий и сервиса -147</a:t>
          </a:r>
          <a:endParaRPr lang="ru-RU" b="1" i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D3C33D-180A-46D9-AB2B-00B6204EB011}" type="parTrans" cxnId="{791C117A-E3D3-48CD-BAFC-C33C543D0DA0}">
      <dgm:prSet/>
      <dgm:spPr/>
      <dgm:t>
        <a:bodyPr/>
        <a:lstStyle/>
        <a:p>
          <a:endParaRPr lang="ru-RU"/>
        </a:p>
      </dgm:t>
    </dgm:pt>
    <dgm:pt modelId="{D4E589F6-A260-443A-8441-8D39B07F4B7F}" type="sibTrans" cxnId="{791C117A-E3D3-48CD-BAFC-C33C543D0DA0}">
      <dgm:prSet/>
      <dgm:spPr/>
      <dgm:t>
        <a:bodyPr/>
        <a:lstStyle/>
        <a:p>
          <a:endParaRPr lang="ru-RU"/>
        </a:p>
      </dgm:t>
    </dgm:pt>
    <dgm:pt modelId="{F4EF690A-17EA-4201-A320-6AE47E3A6BEA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философии и социологии - 16</a:t>
          </a:r>
          <a:endParaRPr lang="ru-RU" b="1" i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2E0557-A418-4683-92F2-9C57BD07A45D}" type="parTrans" cxnId="{755B05C9-0E9C-4C4B-BB82-FA9A7C7B5BAE}">
      <dgm:prSet/>
      <dgm:spPr/>
      <dgm:t>
        <a:bodyPr/>
        <a:lstStyle/>
        <a:p>
          <a:endParaRPr lang="ru-RU"/>
        </a:p>
      </dgm:t>
    </dgm:pt>
    <dgm:pt modelId="{5062C144-0FFB-4233-AF39-B14272F5A31F}" type="sibTrans" cxnId="{755B05C9-0E9C-4C4B-BB82-FA9A7C7B5BAE}">
      <dgm:prSet/>
      <dgm:spPr/>
      <dgm:t>
        <a:bodyPr/>
        <a:lstStyle/>
        <a:p>
          <a:endParaRPr lang="ru-RU"/>
        </a:p>
      </dgm:t>
    </dgm:pt>
    <dgm:pt modelId="{03092F3B-85B2-4B42-889D-8951CC045C66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Кафедра социальной работы - 35</a:t>
          </a:r>
          <a:endParaRPr lang="ru-RU" b="1" i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F0AB41-489F-4238-A7E4-4ED9878F993C}" type="parTrans" cxnId="{E031C455-51AB-4D7F-BDF9-63C986AA3AE6}">
      <dgm:prSet/>
      <dgm:spPr/>
      <dgm:t>
        <a:bodyPr/>
        <a:lstStyle/>
        <a:p>
          <a:endParaRPr lang="ru-RU"/>
        </a:p>
      </dgm:t>
    </dgm:pt>
    <dgm:pt modelId="{BC8168BF-F23A-4D08-9DBF-CF8DD2DEDA8D}" type="sibTrans" cxnId="{E031C455-51AB-4D7F-BDF9-63C986AA3AE6}">
      <dgm:prSet/>
      <dgm:spPr/>
      <dgm:t>
        <a:bodyPr/>
        <a:lstStyle/>
        <a:p>
          <a:endParaRPr lang="ru-RU"/>
        </a:p>
      </dgm:t>
    </dgm:pt>
    <dgm:pt modelId="{DF5045E5-D997-4608-A2B4-FC4BD6170EFF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теологии и религиоведения - 9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EE2782-3F3A-4788-A3D9-D5F599F13DD2}" type="parTrans" cxnId="{65207658-3B7B-4A46-9AE4-5AB89BA2A1DC}">
      <dgm:prSet/>
      <dgm:spPr/>
      <dgm:t>
        <a:bodyPr/>
        <a:lstStyle/>
        <a:p>
          <a:endParaRPr lang="ru-RU"/>
        </a:p>
      </dgm:t>
    </dgm:pt>
    <dgm:pt modelId="{8479C9A4-6D3D-421C-B5AE-972191F96BBD}" type="sibTrans" cxnId="{65207658-3B7B-4A46-9AE4-5AB89BA2A1DC}">
      <dgm:prSet/>
      <dgm:spPr/>
      <dgm:t>
        <a:bodyPr/>
        <a:lstStyle/>
        <a:p>
          <a:endParaRPr lang="ru-RU"/>
        </a:p>
      </dgm:t>
    </dgm:pt>
    <dgm:pt modelId="{AF78BE80-4061-4B48-80F0-21D64E9FBA7C}" type="pres">
      <dgm:prSet presAssocID="{F422AD27-37F5-42B2-A204-ACEA4AA1BE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E87E4A-4460-4D54-8E0C-13F3DD71CA1D}" type="pres">
      <dgm:prSet presAssocID="{7F4D05F4-D0D5-452A-9B5D-ADE15E1AFCC3}" presName="node" presStyleLbl="node1" presStyleIdx="0" presStyleCnt="17" custLinFactNeighborX="4356" custLinFactNeighborY="7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A107E-B6E3-4758-BB3C-04973B4EB965}" type="pres">
      <dgm:prSet presAssocID="{00DBBED4-F4BE-4473-952C-41B9FA987E32}" presName="sibTrans" presStyleCnt="0"/>
      <dgm:spPr/>
      <dgm:t>
        <a:bodyPr/>
        <a:lstStyle/>
        <a:p>
          <a:endParaRPr lang="ru-RU"/>
        </a:p>
      </dgm:t>
    </dgm:pt>
    <dgm:pt modelId="{6D02DA83-A91D-4166-834A-CFA69EDB09F4}" type="pres">
      <dgm:prSet presAssocID="{DF5045E5-D997-4608-A2B4-FC4BD6170EFF}" presName="node" presStyleLbl="node1" presStyleIdx="1" presStyleCnt="17" custLinFactX="75893" custLinFactY="155941" custLinFactNeighborX="100000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94948-CEFB-4C65-93F3-82EC4BA8050F}" type="pres">
      <dgm:prSet presAssocID="{8479C9A4-6D3D-421C-B5AE-972191F96BBD}" presName="sibTrans" presStyleCnt="0"/>
      <dgm:spPr/>
      <dgm:t>
        <a:bodyPr/>
        <a:lstStyle/>
        <a:p>
          <a:endParaRPr lang="ru-RU"/>
        </a:p>
      </dgm:t>
    </dgm:pt>
    <dgm:pt modelId="{92FA53C3-6E46-4EBC-AB2A-EBE285FF5B72}" type="pres">
      <dgm:prSet presAssocID="{BB5F301D-55B6-48C5-B297-54CD217DB1F4}" presName="node" presStyleLbl="node1" presStyleIdx="2" presStyleCnt="17" custLinFactNeighborX="2320" custLinFactNeighborY="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8A7FD-5679-4ADF-99DC-A09D5B02282C}" type="pres">
      <dgm:prSet presAssocID="{C6EFB2E5-BCC9-4F20-AB2B-CB98853CFFC3}" presName="sibTrans" presStyleCnt="0"/>
      <dgm:spPr/>
      <dgm:t>
        <a:bodyPr/>
        <a:lstStyle/>
        <a:p>
          <a:endParaRPr lang="ru-RU"/>
        </a:p>
      </dgm:t>
    </dgm:pt>
    <dgm:pt modelId="{CE79D31B-B935-4294-9021-5066262CB2AC}" type="pres">
      <dgm:prSet presAssocID="{7DEB573C-5B2A-421A-8282-4406555CEB8F}" presName="node" presStyleLbl="node1" presStyleIdx="3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33D49-02F7-4998-B8F3-6277C3B70F94}" type="pres">
      <dgm:prSet presAssocID="{52F9E6A9-0769-42BF-AC22-2C81382C1A5E}" presName="sibTrans" presStyleCnt="0"/>
      <dgm:spPr/>
      <dgm:t>
        <a:bodyPr/>
        <a:lstStyle/>
        <a:p>
          <a:endParaRPr lang="ru-RU"/>
        </a:p>
      </dgm:t>
    </dgm:pt>
    <dgm:pt modelId="{C01321B8-23D4-4E04-81A8-53437FA3C8E6}" type="pres">
      <dgm:prSet presAssocID="{8038519F-E174-4B13-8140-E0A38F1F11E4}" presName="node" presStyleLbl="node1" presStyleIdx="4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793DE-FD83-44F3-9BB8-80BCBC1F0186}" type="pres">
      <dgm:prSet presAssocID="{64A5FCB4-3A61-4390-B59C-7D38CE3A821B}" presName="sibTrans" presStyleCnt="0"/>
      <dgm:spPr/>
      <dgm:t>
        <a:bodyPr/>
        <a:lstStyle/>
        <a:p>
          <a:endParaRPr lang="ru-RU"/>
        </a:p>
      </dgm:t>
    </dgm:pt>
    <dgm:pt modelId="{1D51DDBF-3C13-489C-8362-0CE225E88ACA}" type="pres">
      <dgm:prSet presAssocID="{67DE4221-C9EC-42A5-B759-38420251F5AD}" presName="node" presStyleLbl="node1" presStyleIdx="5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0D960-9ED9-4809-8DC4-3980429D2256}" type="pres">
      <dgm:prSet presAssocID="{56F820FE-8F39-42B0-9B4D-3F4D565E34C1}" presName="sibTrans" presStyleCnt="0"/>
      <dgm:spPr/>
      <dgm:t>
        <a:bodyPr/>
        <a:lstStyle/>
        <a:p>
          <a:endParaRPr lang="ru-RU"/>
        </a:p>
      </dgm:t>
    </dgm:pt>
    <dgm:pt modelId="{D69571CF-8AA4-440A-8AFF-9C26844AA707}" type="pres">
      <dgm:prSet presAssocID="{2AB8B1C6-E840-43B2-BEE3-6205983C63B1}" presName="node" presStyleLbl="node1" presStyleIdx="6" presStyleCnt="17" custScaleY="100001" custLinFactY="-12647" custLinFactNeighborX="333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B6369-332E-4CBF-BE91-E54116A10132}" type="pres">
      <dgm:prSet presAssocID="{C13D091D-50DF-4BB2-B5B5-3025A08BEC00}" presName="sibTrans" presStyleCnt="0"/>
      <dgm:spPr/>
      <dgm:t>
        <a:bodyPr/>
        <a:lstStyle/>
        <a:p>
          <a:endParaRPr lang="ru-RU"/>
        </a:p>
      </dgm:t>
    </dgm:pt>
    <dgm:pt modelId="{45F9F26C-D471-460A-A418-BDCDC6C562F3}" type="pres">
      <dgm:prSet presAssocID="{4A408B64-B2FD-44DD-A591-D3ABD18DEE08}" presName="node" presStyleLbl="node1" presStyleIdx="7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58606-34E6-4E13-B5F9-48ED48DC2159}" type="pres">
      <dgm:prSet presAssocID="{4EC19CE9-8008-4F55-9BF4-F0CC3011F531}" presName="sibTrans" presStyleCnt="0"/>
      <dgm:spPr/>
      <dgm:t>
        <a:bodyPr/>
        <a:lstStyle/>
        <a:p>
          <a:endParaRPr lang="ru-RU"/>
        </a:p>
      </dgm:t>
    </dgm:pt>
    <dgm:pt modelId="{E4ED2262-7982-4E38-80C8-6B0654D5132D}" type="pres">
      <dgm:prSet presAssocID="{EBC1E475-385A-421F-ADC2-84B63F956605}" presName="node" presStyleLbl="node1" presStyleIdx="8" presStyleCnt="17" custLinFactNeighborX="1302" custLinFactNeighborY="-2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2B87F-2D9B-4B98-A71C-D7F644BDBF5F}" type="pres">
      <dgm:prSet presAssocID="{70F60AE8-106F-44EF-BDE4-3BAEF8A07630}" presName="sibTrans" presStyleCnt="0"/>
      <dgm:spPr/>
      <dgm:t>
        <a:bodyPr/>
        <a:lstStyle/>
        <a:p>
          <a:endParaRPr lang="ru-RU"/>
        </a:p>
      </dgm:t>
    </dgm:pt>
    <dgm:pt modelId="{656E8887-369E-41A4-BDDA-7B7B11BF69E7}" type="pres">
      <dgm:prSet presAssocID="{BE27BB8B-36DD-42AB-AD76-D5253028677B}" presName="node" presStyleLbl="node1" presStyleIdx="9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83A21-BF1A-4157-83CD-9C4C45BE0F9C}" type="pres">
      <dgm:prSet presAssocID="{AA5641EC-7D27-4633-A6D4-513D88C13483}" presName="sibTrans" presStyleCnt="0"/>
      <dgm:spPr/>
      <dgm:t>
        <a:bodyPr/>
        <a:lstStyle/>
        <a:p>
          <a:endParaRPr lang="ru-RU"/>
        </a:p>
      </dgm:t>
    </dgm:pt>
    <dgm:pt modelId="{F9C39669-CC77-4BF8-8447-3C3510DC90E0}" type="pres">
      <dgm:prSet presAssocID="{DEE300CE-9A2F-40B5-BFA3-61C0651842DF}" presName="node" presStyleLbl="node1" presStyleIdx="10" presStyleCnt="17" custScaleX="97266" custLinFactNeighborX="2989" custLinFactNeighborY="3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810A1-6A15-4175-BD36-9A0111558500}" type="pres">
      <dgm:prSet presAssocID="{58C66974-BC17-477A-AD88-8D4816635081}" presName="sibTrans" presStyleCnt="0"/>
      <dgm:spPr/>
      <dgm:t>
        <a:bodyPr/>
        <a:lstStyle/>
        <a:p>
          <a:endParaRPr lang="ru-RU"/>
        </a:p>
      </dgm:t>
    </dgm:pt>
    <dgm:pt modelId="{C0CA382E-502C-40DC-A1EF-56C137F9A723}" type="pres">
      <dgm:prSet presAssocID="{342A678A-1436-4226-A135-BC8C164597D7}" presName="node" presStyleLbl="node1" presStyleIdx="11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408EB-AA39-417C-B731-35DB99CF25D5}" type="pres">
      <dgm:prSet presAssocID="{7A649C24-1B95-4077-AF82-980561FB3EC1}" presName="sibTrans" presStyleCnt="0"/>
      <dgm:spPr/>
      <dgm:t>
        <a:bodyPr/>
        <a:lstStyle/>
        <a:p>
          <a:endParaRPr lang="ru-RU"/>
        </a:p>
      </dgm:t>
    </dgm:pt>
    <dgm:pt modelId="{C323918A-E0A0-4DAF-AA2E-18B1ACD049A3}" type="pres">
      <dgm:prSet presAssocID="{481B86A2-E987-47B3-BE87-21A8C3CD9AE0}" presName="node" presStyleLbl="node1" presStyleIdx="12" presStyleCnt="17" custLinFactNeighborX="-854" custLinFactNeighborY="-60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78991-DDC9-45E7-ABDB-A7A720C61801}" type="pres">
      <dgm:prSet presAssocID="{37690C94-9EEB-4940-90FC-F15AE39D2188}" presName="sibTrans" presStyleCnt="0"/>
      <dgm:spPr/>
      <dgm:t>
        <a:bodyPr/>
        <a:lstStyle/>
        <a:p>
          <a:endParaRPr lang="ru-RU"/>
        </a:p>
      </dgm:t>
    </dgm:pt>
    <dgm:pt modelId="{D0D56D5F-421B-4B1B-9812-2C1026C2730A}" type="pres">
      <dgm:prSet presAssocID="{1332827F-0FE5-4CFE-B3E9-5F87ADCFCD23}" presName="node" presStyleLbl="node1" presStyleIdx="13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48A21-EA46-4DC1-A6FD-D6AD9C0E871A}" type="pres">
      <dgm:prSet presAssocID="{F68D615C-7402-4447-A71B-D3265352F5AD}" presName="sibTrans" presStyleCnt="0"/>
      <dgm:spPr/>
      <dgm:t>
        <a:bodyPr/>
        <a:lstStyle/>
        <a:p>
          <a:endParaRPr lang="ru-RU"/>
        </a:p>
      </dgm:t>
    </dgm:pt>
    <dgm:pt modelId="{CDC15BB8-6013-4BD9-BF3B-8C709B0A890A}" type="pres">
      <dgm:prSet presAssocID="{60555722-E85B-4C3E-956A-D39BC1879C83}" presName="node" presStyleLbl="node1" presStyleIdx="14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EE3B6-8C64-460D-ADCA-C49465849CA8}" type="pres">
      <dgm:prSet presAssocID="{D4E589F6-A260-443A-8441-8D39B07F4B7F}" presName="sibTrans" presStyleCnt="0"/>
      <dgm:spPr/>
      <dgm:t>
        <a:bodyPr/>
        <a:lstStyle/>
        <a:p>
          <a:endParaRPr lang="ru-RU"/>
        </a:p>
      </dgm:t>
    </dgm:pt>
    <dgm:pt modelId="{15A0DBD7-BDA7-4B2B-8CCF-C099640B5E15}" type="pres">
      <dgm:prSet presAssocID="{F4EF690A-17EA-4201-A320-6AE47E3A6BEA}" presName="node" presStyleLbl="node1" presStyleIdx="15" presStyleCnt="17" custLinFactY="-100000" custLinFactNeighborX="-56203" custLinFactNeighborY="-136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A9C70-F693-48CC-B965-44694641AB23}" type="pres">
      <dgm:prSet presAssocID="{5062C144-0FFB-4233-AF39-B14272F5A31F}" presName="sibTrans" presStyleCnt="0"/>
      <dgm:spPr/>
      <dgm:t>
        <a:bodyPr/>
        <a:lstStyle/>
        <a:p>
          <a:endParaRPr lang="ru-RU"/>
        </a:p>
      </dgm:t>
    </dgm:pt>
    <dgm:pt modelId="{AA6FD88E-D437-4FDB-9BB2-72A45D33FD04}" type="pres">
      <dgm:prSet presAssocID="{03092F3B-85B2-4B42-889D-8951CC045C66}" presName="node" presStyleLbl="node1" presStyleIdx="16" presStyleCnt="17" custLinFactX="-7171" custLinFactNeighborX="-100000" custLinFactNeighborY="5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E815E2-91D6-49B8-B212-E3EB052524F9}" type="presOf" srcId="{8038519F-E174-4B13-8140-E0A38F1F11E4}" destId="{C01321B8-23D4-4E04-81A8-53437FA3C8E6}" srcOrd="0" destOrd="0" presId="urn:microsoft.com/office/officeart/2005/8/layout/default#1"/>
    <dgm:cxn modelId="{0CD3C358-1FB4-4880-A385-23534E6238DB}" type="presOf" srcId="{342A678A-1436-4226-A135-BC8C164597D7}" destId="{C0CA382E-502C-40DC-A1EF-56C137F9A723}" srcOrd="0" destOrd="0" presId="urn:microsoft.com/office/officeart/2005/8/layout/default#1"/>
    <dgm:cxn modelId="{791C117A-E3D3-48CD-BAFC-C33C543D0DA0}" srcId="{F422AD27-37F5-42B2-A204-ACEA4AA1BEE4}" destId="{60555722-E85B-4C3E-956A-D39BC1879C83}" srcOrd="14" destOrd="0" parTransId="{E8D3C33D-180A-46D9-AB2B-00B6204EB011}" sibTransId="{D4E589F6-A260-443A-8441-8D39B07F4B7F}"/>
    <dgm:cxn modelId="{064FF603-CB9C-4569-8810-C216C37F3230}" srcId="{F422AD27-37F5-42B2-A204-ACEA4AA1BEE4}" destId="{481B86A2-E987-47B3-BE87-21A8C3CD9AE0}" srcOrd="12" destOrd="0" parTransId="{F1436972-FC09-4A1B-BADD-E8AAF7C61BFC}" sibTransId="{37690C94-9EEB-4940-90FC-F15AE39D2188}"/>
    <dgm:cxn modelId="{81C2796F-CBBB-4E1D-9F56-78370A4103D6}" type="presOf" srcId="{F422AD27-37F5-42B2-A204-ACEA4AA1BEE4}" destId="{AF78BE80-4061-4B48-80F0-21D64E9FBA7C}" srcOrd="0" destOrd="0" presId="urn:microsoft.com/office/officeart/2005/8/layout/default#1"/>
    <dgm:cxn modelId="{CA814E89-04A9-4599-9AD1-2D8B9D5FBEB7}" type="presOf" srcId="{4A408B64-B2FD-44DD-A591-D3ABD18DEE08}" destId="{45F9F26C-D471-460A-A418-BDCDC6C562F3}" srcOrd="0" destOrd="0" presId="urn:microsoft.com/office/officeart/2005/8/layout/default#1"/>
    <dgm:cxn modelId="{908A0C62-C491-4E2A-A913-7DCDBABF204C}" type="presOf" srcId="{DEE300CE-9A2F-40B5-BFA3-61C0651842DF}" destId="{F9C39669-CC77-4BF8-8447-3C3510DC90E0}" srcOrd="0" destOrd="0" presId="urn:microsoft.com/office/officeart/2005/8/layout/default#1"/>
    <dgm:cxn modelId="{5AA6826C-7489-4E49-B8A3-634D111E7017}" srcId="{F422AD27-37F5-42B2-A204-ACEA4AA1BEE4}" destId="{67DE4221-C9EC-42A5-B759-38420251F5AD}" srcOrd="5" destOrd="0" parTransId="{101AE442-21E6-4017-85C8-D16EB23F2E9D}" sibTransId="{56F820FE-8F39-42B0-9B4D-3F4D565E34C1}"/>
    <dgm:cxn modelId="{D96A7473-2576-44C8-A9D8-90843CF51A2B}" srcId="{F422AD27-37F5-42B2-A204-ACEA4AA1BEE4}" destId="{BB5F301D-55B6-48C5-B297-54CD217DB1F4}" srcOrd="2" destOrd="0" parTransId="{A2B54FA4-9D15-4AB4-BE97-5F0645812521}" sibTransId="{C6EFB2E5-BCC9-4F20-AB2B-CB98853CFFC3}"/>
    <dgm:cxn modelId="{FAE3F74A-729C-4625-A060-A15AC651CB11}" srcId="{F422AD27-37F5-42B2-A204-ACEA4AA1BEE4}" destId="{BE27BB8B-36DD-42AB-AD76-D5253028677B}" srcOrd="9" destOrd="0" parTransId="{8179880C-270D-4658-99A3-94AD1C8E4E6C}" sibTransId="{AA5641EC-7D27-4633-A6D4-513D88C13483}"/>
    <dgm:cxn modelId="{CD0234F3-0064-401C-A03F-987533F77E12}" type="presOf" srcId="{F4EF690A-17EA-4201-A320-6AE47E3A6BEA}" destId="{15A0DBD7-BDA7-4B2B-8CCF-C099640B5E15}" srcOrd="0" destOrd="0" presId="urn:microsoft.com/office/officeart/2005/8/layout/default#1"/>
    <dgm:cxn modelId="{E031C455-51AB-4D7F-BDF9-63C986AA3AE6}" srcId="{F422AD27-37F5-42B2-A204-ACEA4AA1BEE4}" destId="{03092F3B-85B2-4B42-889D-8951CC045C66}" srcOrd="16" destOrd="0" parTransId="{3FF0AB41-489F-4238-A7E4-4ED9878F993C}" sibTransId="{BC8168BF-F23A-4D08-9DBF-CF8DD2DEDA8D}"/>
    <dgm:cxn modelId="{414D3881-83B1-4EE7-AC6D-F2910CEA1E2E}" type="presOf" srcId="{03092F3B-85B2-4B42-889D-8951CC045C66}" destId="{AA6FD88E-D437-4FDB-9BB2-72A45D33FD04}" srcOrd="0" destOrd="0" presId="urn:microsoft.com/office/officeart/2005/8/layout/default#1"/>
    <dgm:cxn modelId="{B6760793-7AC0-4D86-A17B-8A340FEBBCA6}" type="presOf" srcId="{7DEB573C-5B2A-421A-8282-4406555CEB8F}" destId="{CE79D31B-B935-4294-9021-5066262CB2AC}" srcOrd="0" destOrd="0" presId="urn:microsoft.com/office/officeart/2005/8/layout/default#1"/>
    <dgm:cxn modelId="{51D47C1A-D7AC-4BDD-9E90-9ECF22412F69}" srcId="{F422AD27-37F5-42B2-A204-ACEA4AA1BEE4}" destId="{7F4D05F4-D0D5-452A-9B5D-ADE15E1AFCC3}" srcOrd="0" destOrd="0" parTransId="{9C997C5C-644E-4D49-B22A-6B0947195427}" sibTransId="{00DBBED4-F4BE-4473-952C-41B9FA987E32}"/>
    <dgm:cxn modelId="{027E492E-B3B8-4955-8734-E3EAB3567543}" srcId="{F422AD27-37F5-42B2-A204-ACEA4AA1BEE4}" destId="{342A678A-1436-4226-A135-BC8C164597D7}" srcOrd="11" destOrd="0" parTransId="{233BFC04-3051-4D9F-B0B7-DE5C351F185C}" sibTransId="{7A649C24-1B95-4077-AF82-980561FB3EC1}"/>
    <dgm:cxn modelId="{B3E014E4-AB58-4008-BDF9-5FECCDA123D4}" srcId="{F422AD27-37F5-42B2-A204-ACEA4AA1BEE4}" destId="{1332827F-0FE5-4CFE-B3E9-5F87ADCFCD23}" srcOrd="13" destOrd="0" parTransId="{170BA95E-F475-43D0-AEAF-2287FC3AF807}" sibTransId="{F68D615C-7402-4447-A71B-D3265352F5AD}"/>
    <dgm:cxn modelId="{D3E6BF51-1521-4AFA-9793-118AFC4CF9FF}" type="presOf" srcId="{1332827F-0FE5-4CFE-B3E9-5F87ADCFCD23}" destId="{D0D56D5F-421B-4B1B-9812-2C1026C2730A}" srcOrd="0" destOrd="0" presId="urn:microsoft.com/office/officeart/2005/8/layout/default#1"/>
    <dgm:cxn modelId="{AEA8D174-06A6-43AA-B968-6653992E4EE5}" type="presOf" srcId="{DF5045E5-D997-4608-A2B4-FC4BD6170EFF}" destId="{6D02DA83-A91D-4166-834A-CFA69EDB09F4}" srcOrd="0" destOrd="0" presId="urn:microsoft.com/office/officeart/2005/8/layout/default#1"/>
    <dgm:cxn modelId="{4BEA0C8C-DF77-46A3-B687-7DC1A20F8C19}" type="presOf" srcId="{BE27BB8B-36DD-42AB-AD76-D5253028677B}" destId="{656E8887-369E-41A4-BDDA-7B7B11BF69E7}" srcOrd="0" destOrd="0" presId="urn:microsoft.com/office/officeart/2005/8/layout/default#1"/>
    <dgm:cxn modelId="{1A6C2720-8686-47AA-9BA3-DA55C76EB3E4}" srcId="{F422AD27-37F5-42B2-A204-ACEA4AA1BEE4}" destId="{4A408B64-B2FD-44DD-A591-D3ABD18DEE08}" srcOrd="7" destOrd="0" parTransId="{9C68F7CF-D74B-4636-AD4B-06597FD60B28}" sibTransId="{4EC19CE9-8008-4F55-9BF4-F0CC3011F531}"/>
    <dgm:cxn modelId="{1E8495ED-7CF3-4BD9-80CA-A31E8ACDED5A}" srcId="{F422AD27-37F5-42B2-A204-ACEA4AA1BEE4}" destId="{7DEB573C-5B2A-421A-8282-4406555CEB8F}" srcOrd="3" destOrd="0" parTransId="{4A695E3C-152F-4D5B-B09B-7F6158AE5676}" sibTransId="{52F9E6A9-0769-42BF-AC22-2C81382C1A5E}"/>
    <dgm:cxn modelId="{F641E963-3C97-445A-BD27-C231B14BA693}" srcId="{F422AD27-37F5-42B2-A204-ACEA4AA1BEE4}" destId="{EBC1E475-385A-421F-ADC2-84B63F956605}" srcOrd="8" destOrd="0" parTransId="{76DD9A96-5686-48F1-8BC1-BB87FD7B5CE7}" sibTransId="{70F60AE8-106F-44EF-BDE4-3BAEF8A07630}"/>
    <dgm:cxn modelId="{F0C35F6B-B2F4-4A99-8E25-85E896CFD6FF}" type="presOf" srcId="{7F4D05F4-D0D5-452A-9B5D-ADE15E1AFCC3}" destId="{A2E87E4A-4460-4D54-8E0C-13F3DD71CA1D}" srcOrd="0" destOrd="0" presId="urn:microsoft.com/office/officeart/2005/8/layout/default#1"/>
    <dgm:cxn modelId="{9522F4F9-E7AC-40E1-8BBB-C8595C45E17A}" type="presOf" srcId="{60555722-E85B-4C3E-956A-D39BC1879C83}" destId="{CDC15BB8-6013-4BD9-BF3B-8C709B0A890A}" srcOrd="0" destOrd="0" presId="urn:microsoft.com/office/officeart/2005/8/layout/default#1"/>
    <dgm:cxn modelId="{0C035227-6973-4057-B544-069EEFEA7F6F}" type="presOf" srcId="{2AB8B1C6-E840-43B2-BEE3-6205983C63B1}" destId="{D69571CF-8AA4-440A-8AFF-9C26844AA707}" srcOrd="0" destOrd="0" presId="urn:microsoft.com/office/officeart/2005/8/layout/default#1"/>
    <dgm:cxn modelId="{65207658-3B7B-4A46-9AE4-5AB89BA2A1DC}" srcId="{F422AD27-37F5-42B2-A204-ACEA4AA1BEE4}" destId="{DF5045E5-D997-4608-A2B4-FC4BD6170EFF}" srcOrd="1" destOrd="0" parTransId="{37EE2782-3F3A-4788-A3D9-D5F599F13DD2}" sibTransId="{8479C9A4-6D3D-421C-B5AE-972191F96BBD}"/>
    <dgm:cxn modelId="{1B6BB107-F245-43E0-B8D2-8860BA054047}" srcId="{F422AD27-37F5-42B2-A204-ACEA4AA1BEE4}" destId="{8038519F-E174-4B13-8140-E0A38F1F11E4}" srcOrd="4" destOrd="0" parTransId="{801AD2A4-6EF8-4A73-873C-24F657C5935A}" sibTransId="{64A5FCB4-3A61-4390-B59C-7D38CE3A821B}"/>
    <dgm:cxn modelId="{17EC2980-952C-4138-B181-64F151F0B820}" srcId="{F422AD27-37F5-42B2-A204-ACEA4AA1BEE4}" destId="{2AB8B1C6-E840-43B2-BEE3-6205983C63B1}" srcOrd="6" destOrd="0" parTransId="{11E649E1-A6E6-4846-9A4B-1454A784804D}" sibTransId="{C13D091D-50DF-4BB2-B5B5-3025A08BEC00}"/>
    <dgm:cxn modelId="{755B05C9-0E9C-4C4B-BB82-FA9A7C7B5BAE}" srcId="{F422AD27-37F5-42B2-A204-ACEA4AA1BEE4}" destId="{F4EF690A-17EA-4201-A320-6AE47E3A6BEA}" srcOrd="15" destOrd="0" parTransId="{AE2E0557-A418-4683-92F2-9C57BD07A45D}" sibTransId="{5062C144-0FFB-4233-AF39-B14272F5A31F}"/>
    <dgm:cxn modelId="{A92BD103-9C07-45F4-802B-BBB9C6311490}" type="presOf" srcId="{BB5F301D-55B6-48C5-B297-54CD217DB1F4}" destId="{92FA53C3-6E46-4EBC-AB2A-EBE285FF5B72}" srcOrd="0" destOrd="0" presId="urn:microsoft.com/office/officeart/2005/8/layout/default#1"/>
    <dgm:cxn modelId="{4BA2EB6C-9188-46A1-95C7-E295813FA159}" srcId="{F422AD27-37F5-42B2-A204-ACEA4AA1BEE4}" destId="{DEE300CE-9A2F-40B5-BFA3-61C0651842DF}" srcOrd="10" destOrd="0" parTransId="{23C23907-FF19-403F-BF1A-F4693A08D007}" sibTransId="{58C66974-BC17-477A-AD88-8D4816635081}"/>
    <dgm:cxn modelId="{9FC3D8A0-664D-4B82-98C9-BED5DEAE65C5}" type="presOf" srcId="{481B86A2-E987-47B3-BE87-21A8C3CD9AE0}" destId="{C323918A-E0A0-4DAF-AA2E-18B1ACD049A3}" srcOrd="0" destOrd="0" presId="urn:microsoft.com/office/officeart/2005/8/layout/default#1"/>
    <dgm:cxn modelId="{96FD75B7-519B-45A7-83BD-3DFC5A1163EF}" type="presOf" srcId="{67DE4221-C9EC-42A5-B759-38420251F5AD}" destId="{1D51DDBF-3C13-489C-8362-0CE225E88ACA}" srcOrd="0" destOrd="0" presId="urn:microsoft.com/office/officeart/2005/8/layout/default#1"/>
    <dgm:cxn modelId="{7642D72F-F648-4F98-AD3F-D8079C082A66}" type="presOf" srcId="{EBC1E475-385A-421F-ADC2-84B63F956605}" destId="{E4ED2262-7982-4E38-80C8-6B0654D5132D}" srcOrd="0" destOrd="0" presId="urn:microsoft.com/office/officeart/2005/8/layout/default#1"/>
    <dgm:cxn modelId="{C74650E6-D900-449C-855D-9E66C87D92D9}" type="presParOf" srcId="{AF78BE80-4061-4B48-80F0-21D64E9FBA7C}" destId="{A2E87E4A-4460-4D54-8E0C-13F3DD71CA1D}" srcOrd="0" destOrd="0" presId="urn:microsoft.com/office/officeart/2005/8/layout/default#1"/>
    <dgm:cxn modelId="{B593F3FC-C3A9-4560-B3A6-00A788466684}" type="presParOf" srcId="{AF78BE80-4061-4B48-80F0-21D64E9FBA7C}" destId="{C73A107E-B6E3-4758-BB3C-04973B4EB965}" srcOrd="1" destOrd="0" presId="urn:microsoft.com/office/officeart/2005/8/layout/default#1"/>
    <dgm:cxn modelId="{476687F9-F85E-4D12-A6B5-32737DAD40DF}" type="presParOf" srcId="{AF78BE80-4061-4B48-80F0-21D64E9FBA7C}" destId="{6D02DA83-A91D-4166-834A-CFA69EDB09F4}" srcOrd="2" destOrd="0" presId="urn:microsoft.com/office/officeart/2005/8/layout/default#1"/>
    <dgm:cxn modelId="{A75D8E2B-29B7-42E0-B7B1-CE3C507149A5}" type="presParOf" srcId="{AF78BE80-4061-4B48-80F0-21D64E9FBA7C}" destId="{FF094948-CEFB-4C65-93F3-82EC4BA8050F}" srcOrd="3" destOrd="0" presId="urn:microsoft.com/office/officeart/2005/8/layout/default#1"/>
    <dgm:cxn modelId="{0EE6E03E-63D4-415B-AB24-070FCABE756D}" type="presParOf" srcId="{AF78BE80-4061-4B48-80F0-21D64E9FBA7C}" destId="{92FA53C3-6E46-4EBC-AB2A-EBE285FF5B72}" srcOrd="4" destOrd="0" presId="urn:microsoft.com/office/officeart/2005/8/layout/default#1"/>
    <dgm:cxn modelId="{C30E24C8-964C-4DAC-B0BE-051060FCA4B9}" type="presParOf" srcId="{AF78BE80-4061-4B48-80F0-21D64E9FBA7C}" destId="{CC18A7FD-5679-4ADF-99DC-A09D5B02282C}" srcOrd="5" destOrd="0" presId="urn:microsoft.com/office/officeart/2005/8/layout/default#1"/>
    <dgm:cxn modelId="{82750BA5-926F-41AC-8951-906CE955F24D}" type="presParOf" srcId="{AF78BE80-4061-4B48-80F0-21D64E9FBA7C}" destId="{CE79D31B-B935-4294-9021-5066262CB2AC}" srcOrd="6" destOrd="0" presId="urn:microsoft.com/office/officeart/2005/8/layout/default#1"/>
    <dgm:cxn modelId="{E7BC2AF2-A2A4-4831-BA63-2BFE1C9BC329}" type="presParOf" srcId="{AF78BE80-4061-4B48-80F0-21D64E9FBA7C}" destId="{E1233D49-02F7-4998-B8F3-6277C3B70F94}" srcOrd="7" destOrd="0" presId="urn:microsoft.com/office/officeart/2005/8/layout/default#1"/>
    <dgm:cxn modelId="{C2AB72E8-775B-4300-A380-9DBCB5530373}" type="presParOf" srcId="{AF78BE80-4061-4B48-80F0-21D64E9FBA7C}" destId="{C01321B8-23D4-4E04-81A8-53437FA3C8E6}" srcOrd="8" destOrd="0" presId="urn:microsoft.com/office/officeart/2005/8/layout/default#1"/>
    <dgm:cxn modelId="{8BC96E37-EF88-4528-9324-EC253ABBD7E8}" type="presParOf" srcId="{AF78BE80-4061-4B48-80F0-21D64E9FBA7C}" destId="{AD5793DE-FD83-44F3-9BB8-80BCBC1F0186}" srcOrd="9" destOrd="0" presId="urn:microsoft.com/office/officeart/2005/8/layout/default#1"/>
    <dgm:cxn modelId="{2AA7A03E-5AD9-40B9-9145-4ACFF456F4DA}" type="presParOf" srcId="{AF78BE80-4061-4B48-80F0-21D64E9FBA7C}" destId="{1D51DDBF-3C13-489C-8362-0CE225E88ACA}" srcOrd="10" destOrd="0" presId="urn:microsoft.com/office/officeart/2005/8/layout/default#1"/>
    <dgm:cxn modelId="{46316A84-5CD0-49AF-868D-626B2CCA0ADE}" type="presParOf" srcId="{AF78BE80-4061-4B48-80F0-21D64E9FBA7C}" destId="{6620D960-9ED9-4809-8DC4-3980429D2256}" srcOrd="11" destOrd="0" presId="urn:microsoft.com/office/officeart/2005/8/layout/default#1"/>
    <dgm:cxn modelId="{CC12FE49-FAB8-428C-BB9E-3FE46F108008}" type="presParOf" srcId="{AF78BE80-4061-4B48-80F0-21D64E9FBA7C}" destId="{D69571CF-8AA4-440A-8AFF-9C26844AA707}" srcOrd="12" destOrd="0" presId="urn:microsoft.com/office/officeart/2005/8/layout/default#1"/>
    <dgm:cxn modelId="{BCA62054-92AF-47FA-AFBE-3AA2550750B7}" type="presParOf" srcId="{AF78BE80-4061-4B48-80F0-21D64E9FBA7C}" destId="{B6AB6369-332E-4CBF-BE91-E54116A10132}" srcOrd="13" destOrd="0" presId="urn:microsoft.com/office/officeart/2005/8/layout/default#1"/>
    <dgm:cxn modelId="{6C2DD084-33AD-40DE-A3C9-17BFAC250AE2}" type="presParOf" srcId="{AF78BE80-4061-4B48-80F0-21D64E9FBA7C}" destId="{45F9F26C-D471-460A-A418-BDCDC6C562F3}" srcOrd="14" destOrd="0" presId="urn:microsoft.com/office/officeart/2005/8/layout/default#1"/>
    <dgm:cxn modelId="{1EA9C8AE-7544-4526-B749-EA7C20C9F48D}" type="presParOf" srcId="{AF78BE80-4061-4B48-80F0-21D64E9FBA7C}" destId="{59258606-34E6-4E13-B5F9-48ED48DC2159}" srcOrd="15" destOrd="0" presId="urn:microsoft.com/office/officeart/2005/8/layout/default#1"/>
    <dgm:cxn modelId="{ADE2ADD3-3FDE-4125-880E-2474298EDC35}" type="presParOf" srcId="{AF78BE80-4061-4B48-80F0-21D64E9FBA7C}" destId="{E4ED2262-7982-4E38-80C8-6B0654D5132D}" srcOrd="16" destOrd="0" presId="urn:microsoft.com/office/officeart/2005/8/layout/default#1"/>
    <dgm:cxn modelId="{1EDDB0FA-04A7-4159-A1B0-44C12910572A}" type="presParOf" srcId="{AF78BE80-4061-4B48-80F0-21D64E9FBA7C}" destId="{27F2B87F-2D9B-4B98-A71C-D7F644BDBF5F}" srcOrd="17" destOrd="0" presId="urn:microsoft.com/office/officeart/2005/8/layout/default#1"/>
    <dgm:cxn modelId="{7B835156-1739-4913-A4C7-A31D05970FEF}" type="presParOf" srcId="{AF78BE80-4061-4B48-80F0-21D64E9FBA7C}" destId="{656E8887-369E-41A4-BDDA-7B7B11BF69E7}" srcOrd="18" destOrd="0" presId="urn:microsoft.com/office/officeart/2005/8/layout/default#1"/>
    <dgm:cxn modelId="{5AC57D56-744C-4B48-9B31-2B3199D8D3C4}" type="presParOf" srcId="{AF78BE80-4061-4B48-80F0-21D64E9FBA7C}" destId="{6C483A21-BF1A-4157-83CD-9C4C45BE0F9C}" srcOrd="19" destOrd="0" presId="urn:microsoft.com/office/officeart/2005/8/layout/default#1"/>
    <dgm:cxn modelId="{69DB0181-E848-4EB6-A105-8513ECE09FE3}" type="presParOf" srcId="{AF78BE80-4061-4B48-80F0-21D64E9FBA7C}" destId="{F9C39669-CC77-4BF8-8447-3C3510DC90E0}" srcOrd="20" destOrd="0" presId="urn:microsoft.com/office/officeart/2005/8/layout/default#1"/>
    <dgm:cxn modelId="{2432201F-C2CD-4C06-B947-26A2B1C65FAC}" type="presParOf" srcId="{AF78BE80-4061-4B48-80F0-21D64E9FBA7C}" destId="{8DC810A1-6A15-4175-BD36-9A0111558500}" srcOrd="21" destOrd="0" presId="urn:microsoft.com/office/officeart/2005/8/layout/default#1"/>
    <dgm:cxn modelId="{ED0CAC8D-7375-4685-AB99-8ED9697E1AA9}" type="presParOf" srcId="{AF78BE80-4061-4B48-80F0-21D64E9FBA7C}" destId="{C0CA382E-502C-40DC-A1EF-56C137F9A723}" srcOrd="22" destOrd="0" presId="urn:microsoft.com/office/officeart/2005/8/layout/default#1"/>
    <dgm:cxn modelId="{7EBE87C6-8143-4FA6-89D2-EB16C85C3DF9}" type="presParOf" srcId="{AF78BE80-4061-4B48-80F0-21D64E9FBA7C}" destId="{A8C408EB-AA39-417C-B731-35DB99CF25D5}" srcOrd="23" destOrd="0" presId="urn:microsoft.com/office/officeart/2005/8/layout/default#1"/>
    <dgm:cxn modelId="{35393201-C6F5-4490-B0CA-188D47F441B0}" type="presParOf" srcId="{AF78BE80-4061-4B48-80F0-21D64E9FBA7C}" destId="{C323918A-E0A0-4DAF-AA2E-18B1ACD049A3}" srcOrd="24" destOrd="0" presId="urn:microsoft.com/office/officeart/2005/8/layout/default#1"/>
    <dgm:cxn modelId="{7F2DE58D-4FE9-434C-A7FB-4158665F2C37}" type="presParOf" srcId="{AF78BE80-4061-4B48-80F0-21D64E9FBA7C}" destId="{A3378991-DDC9-45E7-ABDB-A7A720C61801}" srcOrd="25" destOrd="0" presId="urn:microsoft.com/office/officeart/2005/8/layout/default#1"/>
    <dgm:cxn modelId="{48E03B79-60AE-482A-9E34-5C67B908E2D0}" type="presParOf" srcId="{AF78BE80-4061-4B48-80F0-21D64E9FBA7C}" destId="{D0D56D5F-421B-4B1B-9812-2C1026C2730A}" srcOrd="26" destOrd="0" presId="urn:microsoft.com/office/officeart/2005/8/layout/default#1"/>
    <dgm:cxn modelId="{D4CDB9D5-5571-40CB-A39E-00A47E7A50B9}" type="presParOf" srcId="{AF78BE80-4061-4B48-80F0-21D64E9FBA7C}" destId="{C7C48A21-EA46-4DC1-A6FD-D6AD9C0E871A}" srcOrd="27" destOrd="0" presId="urn:microsoft.com/office/officeart/2005/8/layout/default#1"/>
    <dgm:cxn modelId="{C4B9B6F3-4CE8-444C-841E-67C54C653E0D}" type="presParOf" srcId="{AF78BE80-4061-4B48-80F0-21D64E9FBA7C}" destId="{CDC15BB8-6013-4BD9-BF3B-8C709B0A890A}" srcOrd="28" destOrd="0" presId="urn:microsoft.com/office/officeart/2005/8/layout/default#1"/>
    <dgm:cxn modelId="{CE933406-6081-441B-9577-F0245AC460C0}" type="presParOf" srcId="{AF78BE80-4061-4B48-80F0-21D64E9FBA7C}" destId="{747EE3B6-8C64-460D-ADCA-C49465849CA8}" srcOrd="29" destOrd="0" presId="urn:microsoft.com/office/officeart/2005/8/layout/default#1"/>
    <dgm:cxn modelId="{2B19F7D6-DC3E-46F7-86E3-B710C54C1C58}" type="presParOf" srcId="{AF78BE80-4061-4B48-80F0-21D64E9FBA7C}" destId="{15A0DBD7-BDA7-4B2B-8CCF-C099640B5E15}" srcOrd="30" destOrd="0" presId="urn:microsoft.com/office/officeart/2005/8/layout/default#1"/>
    <dgm:cxn modelId="{B47E368B-BF86-4056-A195-89FBC15861DB}" type="presParOf" srcId="{AF78BE80-4061-4B48-80F0-21D64E9FBA7C}" destId="{7FFA9C70-F693-48CC-B965-44694641AB23}" srcOrd="31" destOrd="0" presId="urn:microsoft.com/office/officeart/2005/8/layout/default#1"/>
    <dgm:cxn modelId="{1C76880E-A0A8-408F-BC46-D955A76CD021}" type="presParOf" srcId="{AF78BE80-4061-4B48-80F0-21D64E9FBA7C}" destId="{AA6FD88E-D437-4FDB-9BB2-72A45D33FD04}" srcOrd="3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E87E4A-4460-4D54-8E0C-13F3DD71CA1D}">
      <dsp:nvSpPr>
        <dsp:cNvPr id="0" name=""/>
        <dsp:cNvSpPr/>
      </dsp:nvSpPr>
      <dsp:spPr>
        <a:xfrm>
          <a:off x="72004" y="468043"/>
          <a:ext cx="1585758" cy="951454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Исторический факультет</a:t>
          </a:r>
          <a:r>
            <a:rPr lang="ru-RU" sz="1200" b="1" kern="1200" dirty="0" smtClean="0">
              <a:solidFill>
                <a:schemeClr val="bg1"/>
              </a:solidFill>
            </a:rPr>
            <a:t> – </a:t>
          </a: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15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004" y="468043"/>
        <a:ext cx="1585758" cy="951454"/>
      </dsp:txXfrm>
    </dsp:sp>
    <dsp:sp modelId="{6D02DA83-A91D-4166-834A-CFA69EDB09F4}">
      <dsp:nvSpPr>
        <dsp:cNvPr id="0" name=""/>
        <dsp:cNvSpPr/>
      </dsp:nvSpPr>
      <dsp:spPr>
        <a:xfrm>
          <a:off x="4536500" y="3780419"/>
          <a:ext cx="1585758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теологии и религиоведения - 9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36500" y="3780419"/>
        <a:ext cx="1585758" cy="951454"/>
      </dsp:txXfrm>
    </dsp:sp>
    <dsp:sp modelId="{92FA53C3-6E46-4EBC-AB2A-EBE285FF5B72}">
      <dsp:nvSpPr>
        <dsp:cNvPr id="0" name=""/>
        <dsp:cNvSpPr/>
      </dsp:nvSpPr>
      <dsp:spPr>
        <a:xfrm>
          <a:off x="3528386" y="396037"/>
          <a:ext cx="1585758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Юридический факультет - 58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28386" y="396037"/>
        <a:ext cx="1585758" cy="951454"/>
      </dsp:txXfrm>
    </dsp:sp>
    <dsp:sp modelId="{CE79D31B-B935-4294-9021-5066262CB2AC}">
      <dsp:nvSpPr>
        <dsp:cNvPr id="0" name=""/>
        <dsp:cNvSpPr/>
      </dsp:nvSpPr>
      <dsp:spPr>
        <a:xfrm>
          <a:off x="5235930" y="393801"/>
          <a:ext cx="1585758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физики, математики, информатики - 180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35930" y="393801"/>
        <a:ext cx="1585758" cy="951454"/>
      </dsp:txXfrm>
    </dsp:sp>
    <dsp:sp modelId="{C01321B8-23D4-4E04-81A8-53437FA3C8E6}">
      <dsp:nvSpPr>
        <dsp:cNvPr id="0" name=""/>
        <dsp:cNvSpPr/>
      </dsp:nvSpPr>
      <dsp:spPr>
        <a:xfrm>
          <a:off x="6980264" y="393801"/>
          <a:ext cx="1585758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Филологический факультет - 47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80264" y="393801"/>
        <a:ext cx="1585758" cy="951454"/>
      </dsp:txXfrm>
    </dsp:sp>
    <dsp:sp modelId="{1D51DDBF-3C13-489C-8362-0CE225E88ACA}">
      <dsp:nvSpPr>
        <dsp:cNvPr id="0" name=""/>
        <dsp:cNvSpPr/>
      </dsp:nvSpPr>
      <dsp:spPr>
        <a:xfrm>
          <a:off x="2928" y="1503837"/>
          <a:ext cx="1585758" cy="951454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Естественно-географический факультет  -152</a:t>
          </a:r>
          <a:endParaRPr lang="ru-RU" sz="1200" b="0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solidFill>
              <a:schemeClr val="bg1"/>
            </a:solidFill>
          </a:endParaRPr>
        </a:p>
      </dsp:txBody>
      <dsp:txXfrm>
        <a:off x="2928" y="1503837"/>
        <a:ext cx="1585758" cy="951454"/>
      </dsp:txXfrm>
    </dsp:sp>
    <dsp:sp modelId="{D69571CF-8AA4-440A-8AFF-9C26844AA707}">
      <dsp:nvSpPr>
        <dsp:cNvPr id="0" name=""/>
        <dsp:cNvSpPr/>
      </dsp:nvSpPr>
      <dsp:spPr>
        <a:xfrm>
          <a:off x="1800195" y="432046"/>
          <a:ext cx="1585758" cy="9514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педагогики и психологии - 41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00195" y="432046"/>
        <a:ext cx="1585758" cy="951464"/>
      </dsp:txXfrm>
    </dsp:sp>
    <dsp:sp modelId="{45F9F26C-D471-460A-A418-BDCDC6C562F3}">
      <dsp:nvSpPr>
        <dsp:cNvPr id="0" name=""/>
        <dsp:cNvSpPr/>
      </dsp:nvSpPr>
      <dsp:spPr>
        <a:xfrm>
          <a:off x="3491596" y="1503837"/>
          <a:ext cx="1585758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Факультет иностранных языков - 160</a:t>
          </a:r>
          <a:endParaRPr lang="ru-RU" sz="1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1596" y="1503837"/>
        <a:ext cx="1585758" cy="951454"/>
      </dsp:txXfrm>
    </dsp:sp>
    <dsp:sp modelId="{E4ED2262-7982-4E38-80C8-6B0654D5132D}">
      <dsp:nvSpPr>
        <dsp:cNvPr id="0" name=""/>
        <dsp:cNvSpPr/>
      </dsp:nvSpPr>
      <dsp:spPr>
        <a:xfrm>
          <a:off x="5256577" y="1476168"/>
          <a:ext cx="1585758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Художественно-графический</a:t>
          </a:r>
          <a:r>
            <a:rPr lang="ru-RU" sz="1200" b="1" kern="1200" dirty="0" smtClean="0">
              <a:solidFill>
                <a:schemeClr val="bg1"/>
              </a:solidFill>
            </a:rPr>
            <a:t> </a:t>
          </a: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- 26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56577" y="1476168"/>
        <a:ext cx="1585758" cy="951454"/>
      </dsp:txXfrm>
    </dsp:sp>
    <dsp:sp modelId="{656E8887-369E-41A4-BDDA-7B7B11BF69E7}">
      <dsp:nvSpPr>
        <dsp:cNvPr id="0" name=""/>
        <dsp:cNvSpPr/>
      </dsp:nvSpPr>
      <dsp:spPr>
        <a:xfrm>
          <a:off x="6980264" y="1503837"/>
          <a:ext cx="1585758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Индустриально-педагогический</a:t>
          </a:r>
          <a:r>
            <a:rPr lang="ru-RU" sz="1200" b="1" i="0" kern="1200" dirty="0" smtClean="0">
              <a:solidFill>
                <a:schemeClr val="bg1"/>
              </a:solidFill>
            </a:rPr>
            <a:t> </a:t>
          </a:r>
          <a:r>
            <a:rPr lang="ru-RU" sz="12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</a:t>
          </a:r>
          <a:r>
            <a:rPr lang="ru-RU" sz="1200" b="1" i="0" kern="1200" dirty="0" smtClean="0">
              <a:solidFill>
                <a:schemeClr val="bg1"/>
              </a:solidFill>
            </a:rPr>
            <a:t> - </a:t>
          </a:r>
          <a:r>
            <a:rPr lang="ru-RU" sz="12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51</a:t>
          </a:r>
          <a:endParaRPr lang="ru-RU" sz="1200" b="1" i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80264" y="1503837"/>
        <a:ext cx="1585758" cy="951454"/>
      </dsp:txXfrm>
    </dsp:sp>
    <dsp:sp modelId="{F9C39669-CC77-4BF8-8447-3C3510DC90E0}">
      <dsp:nvSpPr>
        <dsp:cNvPr id="0" name=""/>
        <dsp:cNvSpPr/>
      </dsp:nvSpPr>
      <dsp:spPr>
        <a:xfrm>
          <a:off x="72004" y="2649409"/>
          <a:ext cx="1542403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физической культуры и спорта - 53</a:t>
          </a:r>
          <a:endParaRPr lang="ru-RU" sz="1200" b="1" i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004" y="2649409"/>
        <a:ext cx="1542403" cy="951454"/>
      </dsp:txXfrm>
    </dsp:sp>
    <dsp:sp modelId="{C0CA382E-502C-40DC-A1EF-56C137F9A723}">
      <dsp:nvSpPr>
        <dsp:cNvPr id="0" name=""/>
        <dsp:cNvSpPr/>
      </dsp:nvSpPr>
      <dsp:spPr>
        <a:xfrm>
          <a:off x="1725585" y="2613872"/>
          <a:ext cx="1585758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Дефектологический факультет - 52</a:t>
          </a:r>
          <a:endParaRPr lang="ru-RU" sz="1200" b="1" i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25585" y="2613872"/>
        <a:ext cx="1585758" cy="951454"/>
      </dsp:txXfrm>
    </dsp:sp>
    <dsp:sp modelId="{C323918A-E0A0-4DAF-AA2E-18B1ACD049A3}">
      <dsp:nvSpPr>
        <dsp:cNvPr id="0" name=""/>
        <dsp:cNvSpPr/>
      </dsp:nvSpPr>
      <dsp:spPr>
        <a:xfrm>
          <a:off x="3456377" y="2556281"/>
          <a:ext cx="1585758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Институт экономики и управления -107</a:t>
          </a:r>
          <a:endParaRPr lang="ru-RU" sz="1200" b="1" i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56377" y="2556281"/>
        <a:ext cx="1585758" cy="951454"/>
      </dsp:txXfrm>
    </dsp:sp>
    <dsp:sp modelId="{D0D56D5F-421B-4B1B-9812-2C1026C2730A}">
      <dsp:nvSpPr>
        <dsp:cNvPr id="0" name=""/>
        <dsp:cNvSpPr/>
      </dsp:nvSpPr>
      <dsp:spPr>
        <a:xfrm>
          <a:off x="5214253" y="2613872"/>
          <a:ext cx="1585758" cy="951454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искусств и арт-педагогики - 46</a:t>
          </a:r>
          <a:endParaRPr lang="ru-RU" sz="1200" b="1" i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14253" y="2613872"/>
        <a:ext cx="1585758" cy="951454"/>
      </dsp:txXfrm>
    </dsp:sp>
    <dsp:sp modelId="{CDC15BB8-6013-4BD9-BF3B-8C709B0A890A}">
      <dsp:nvSpPr>
        <dsp:cNvPr id="0" name=""/>
        <dsp:cNvSpPr/>
      </dsp:nvSpPr>
      <dsp:spPr>
        <a:xfrm>
          <a:off x="6958587" y="2613872"/>
          <a:ext cx="1585758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Колледж коммерции, технологий и сервиса -147</a:t>
          </a:r>
          <a:endParaRPr lang="ru-RU" sz="1200" b="1" i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58587" y="2613872"/>
        <a:ext cx="1585758" cy="951454"/>
      </dsp:txXfrm>
    </dsp:sp>
    <dsp:sp modelId="{15A0DBD7-BDA7-4B2B-8CCF-C099640B5E15}">
      <dsp:nvSpPr>
        <dsp:cNvPr id="0" name=""/>
        <dsp:cNvSpPr/>
      </dsp:nvSpPr>
      <dsp:spPr>
        <a:xfrm>
          <a:off x="1728186" y="1476167"/>
          <a:ext cx="1585758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Факультет философии и социологии - 16</a:t>
          </a:r>
          <a:endParaRPr lang="ru-RU" sz="1200" b="1" i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28186" y="1476167"/>
        <a:ext cx="1585758" cy="951454"/>
      </dsp:txXfrm>
    </dsp:sp>
    <dsp:sp modelId="{AA6FD88E-D437-4FDB-9BB2-72A45D33FD04}">
      <dsp:nvSpPr>
        <dsp:cNvPr id="0" name=""/>
        <dsp:cNvSpPr/>
      </dsp:nvSpPr>
      <dsp:spPr>
        <a:xfrm>
          <a:off x="2664290" y="3780429"/>
          <a:ext cx="1585758" cy="9514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Кафедра социальной работы - 35</a:t>
          </a:r>
          <a:endParaRPr lang="ru-RU" sz="1200" b="1" i="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4290" y="3780429"/>
        <a:ext cx="1585758" cy="951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8629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6C0C2-8A08-48CC-A4C8-5ECD04A35A72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8629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CE839-1459-4D99-8993-48A70B416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33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CE839-1459-4D99-8993-48A70B41639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5554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CE839-1459-4D99-8993-48A70B41639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14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AA79-65B3-48DF-AE1F-7C9675288458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36261-0D1B-4A22-98A4-B30D44ECE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AA79-65B3-48DF-AE1F-7C9675288458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36261-0D1B-4A22-98A4-B30D44ECE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AA79-65B3-48DF-AE1F-7C9675288458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36261-0D1B-4A22-98A4-B30D44ECE02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AA79-65B3-48DF-AE1F-7C9675288458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36261-0D1B-4A22-98A4-B30D44ECE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AA79-65B3-48DF-AE1F-7C9675288458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36261-0D1B-4A22-98A4-B30D44ECE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AA79-65B3-48DF-AE1F-7C9675288458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36261-0D1B-4A22-98A4-B30D44ECE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AA79-65B3-48DF-AE1F-7C9675288458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36261-0D1B-4A22-98A4-B30D44ECE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AA79-65B3-48DF-AE1F-7C9675288458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36261-0D1B-4A22-98A4-B30D44ECE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AA79-65B3-48DF-AE1F-7C9675288458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36261-0D1B-4A22-98A4-B30D44ECE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AA79-65B3-48DF-AE1F-7C9675288458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36261-0D1B-4A22-98A4-B30D44ECE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AA79-65B3-48DF-AE1F-7C9675288458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36261-0D1B-4A22-98A4-B30D44ECE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176AA79-65B3-48DF-AE1F-7C9675288458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C336261-0D1B-4A22-98A4-B30D44ECE0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996953"/>
            <a:ext cx="8458200" cy="1224135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мониторинга, контроля качества образовательной деятельности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221088"/>
            <a:ext cx="8640960" cy="1584176"/>
          </a:xfrm>
        </p:spPr>
        <p:txBody>
          <a:bodyPr>
            <a:normAutofit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СТУДЕНТОВ 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2–3 КУРСОВ 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г. 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8680"/>
            <a:ext cx="1381001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389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Характером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содержанием практик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871538" y="1628800"/>
          <a:ext cx="7732910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222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424936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530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080120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преподавателем различных форм проведения занятий (дискуссий, ролевых игр, творческих заданий и т.д.):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268760"/>
          <a:ext cx="8424936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3623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112623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преподавателем современных технологических средств обучения (таких как показ видеофильмов,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презентации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т.д.):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7848872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533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Объективностью в оценке учебных достижений обучающихся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20891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214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Работой деканата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496944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89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Взаимоотношениями с преподавателями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484785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865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Бытовыми условиями проживания в общежитии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08912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561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досуга студентов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556793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696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Уровнем организации массовых мероприятий (олимпиады, соревнования, конкурсы, форумы и т.д.)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6222" y="1223962"/>
          <a:ext cx="8631556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8945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 степень удовлетворенности студентов 2-3 курсов качеством образовательных услуг в университете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проходило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25.11.2021 г. по 01.12.2021 г.</a:t>
            </a:r>
            <a:endParaRPr lang="ru-RU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 – обучающийся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2–3 курса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очной формы обучения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(бакалавр, специалист)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респондентов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1195 чел</a:t>
            </a:r>
            <a:r>
              <a:rPr lang="ru-RU" sz="2600" b="1" dirty="0">
                <a:solidFill>
                  <a:srgbClr val="FF0000"/>
                </a:solidFill>
              </a:rPr>
              <a:t>.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  1760 чел.) – 68 %</a:t>
            </a:r>
            <a:endParaRPr lang="ru-RU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анкетирования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2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221474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ОСНОВНЫЕ ТРУДНОСТИ ПОДГОТОВКИ К ЗАНЯТИЯМ В УНИВЕРСИТЕТЕ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7365" y="764705"/>
            <a:ext cx="6417734" cy="864096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вопросов: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2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08012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Чрезмерная загруженность учебными занятиями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352928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500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76518"/>
            <a:ext cx="8686800" cy="74822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Нехватка специальной и учебной литературы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352928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841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686800" cy="129614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Неразвитость электронно-информационной образовательной среды университета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136904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654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не соответствуют практическим требованиям будущей профессии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772816"/>
          <a:ext cx="8496944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53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812088" cy="102758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Неудовлетворительные жилищно-бытовые условия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80920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072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к обучению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28092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439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0032" y="1988840"/>
            <a:ext cx="7772400" cy="199872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ЛИ ВОСПИТАТЕЛЬНАЯ РАБОТА В ВУЗЕ: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7365" y="908721"/>
            <a:ext cx="6417734" cy="108012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вопросов:</a:t>
            </a:r>
          </a:p>
        </p:txBody>
      </p:sp>
    </p:spTree>
    <p:extLst>
      <p:ext uri="{BB962C8B-B14F-4D97-AF65-F5344CB8AC3E}">
        <p14:creationId xmlns:p14="http://schemas.microsoft.com/office/powerpoint/2010/main" xmlns="" val="59419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Вашему становлению как профессионала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55576" y="1556792"/>
          <a:ext cx="8064896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043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Выработке активной жизненной позиции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08912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5374754"/>
              </p:ext>
            </p:extLst>
          </p:nvPr>
        </p:nvGraphicFramePr>
        <p:xfrm>
          <a:off x="323528" y="1412776"/>
          <a:ext cx="8568952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  <a:noFill/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РАСПРЕДЕЛЕНИЕ РЕСПОНДЕНТОВ ПО ФАКУЛЬТЕТАМ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228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организационных и коммуникативных навыков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208912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817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НАСКОЛЬКО ВЫ УДОВЛЕТВОРЕНЫ: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7365" y="908720"/>
            <a:ext cx="6417734" cy="1468529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вопросов</a:t>
            </a:r>
          </a:p>
        </p:txBody>
      </p:sp>
    </p:spTree>
    <p:extLst>
      <p:ext uri="{BB962C8B-B14F-4D97-AF65-F5344CB8AC3E}">
        <p14:creationId xmlns:p14="http://schemas.microsoft.com/office/powerpoint/2010/main" xmlns="" val="178925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Организацией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процесса в университете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395536" y="1340768"/>
          <a:ext cx="8280919" cy="463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3470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412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Материальной</a:t>
            </a:r>
            <a:r>
              <a:rPr lang="ru-RU" sz="2400" dirty="0" smtClean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базой университета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06080728"/>
              </p:ext>
            </p:extLst>
          </p:nvPr>
        </p:nvGraphicFramePr>
        <p:xfrm>
          <a:off x="755576" y="2132856"/>
          <a:ext cx="698477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51520" y="1550670"/>
          <a:ext cx="8568951" cy="4254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676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412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Расписанием занятий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706755" y="1600200"/>
          <a:ext cx="773049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329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686800" cy="8412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Работой библиотеки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1196752"/>
          <a:ext cx="8496944" cy="488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943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122413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практик и руководством практиками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8136904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285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2471</TotalTime>
  <Words>340</Words>
  <Application>Microsoft Office PowerPoint</Application>
  <PresentationFormat>Экран (4:3)</PresentationFormat>
  <Paragraphs>68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Волна</vt:lpstr>
      <vt:lpstr>Отдел мониторинга, контроля качества образовательной деятельности  Результаты анкетирования </vt:lpstr>
      <vt:lpstr>Цель анкетирования</vt:lpstr>
      <vt:lpstr>РАСПРЕДЕЛЕНИЕ РЕСПОНДЕНТОВ ПО ФАКУЛЬТЕТАМ</vt:lpstr>
      <vt:lpstr>ОЦЕНИТЕ, НАСКОЛЬКО ВЫ УДОВЛЕТВОРЕНЫ:</vt:lpstr>
      <vt:lpstr>    Организацией учебного процесса в университете</vt:lpstr>
      <vt:lpstr>          Материальной базой университета</vt:lpstr>
      <vt:lpstr>Расписанием занятий</vt:lpstr>
      <vt:lpstr>          Работой библиотеки</vt:lpstr>
      <vt:lpstr>Организацией практик и руководством практиками</vt:lpstr>
      <vt:lpstr>       Характером и содержанием практик</vt:lpstr>
      <vt:lpstr>Базой практик</vt:lpstr>
      <vt:lpstr>Применением преподавателем различных форм проведения занятий (дискуссий, ролевых игр, творческих заданий и т.д.):</vt:lpstr>
      <vt:lpstr>Применением преподавателем современных технологических средств обучения (таких как показ видеофильмов, инфографика, презентации в PowerPoint и т.д.):</vt:lpstr>
      <vt:lpstr>Объективностью в оценке учебных достижений обучающихся</vt:lpstr>
      <vt:lpstr>Работой деканата</vt:lpstr>
      <vt:lpstr>Взаимоотношениями с преподавателями</vt:lpstr>
      <vt:lpstr>Бытовыми условиями проживания в общежитии</vt:lpstr>
      <vt:lpstr>Организацией досуга студентов</vt:lpstr>
      <vt:lpstr>Уровнем организации массовых мероприятий (олимпиады, соревнования, конкурсы, форумы и т.д.)</vt:lpstr>
      <vt:lpstr>УКАЖИТЕ ОСНОВНЫЕ ТРУДНОСТИ ПОДГОТОВКИ К ЗАНЯТИЯМ В УНИВЕРСИТЕТЕ </vt:lpstr>
      <vt:lpstr>Чрезмерная загруженность учебными занятиями</vt:lpstr>
      <vt:lpstr>Нехватка специальной и учебной литературы</vt:lpstr>
      <vt:lpstr>Неразвитость электронно-информационной образовательной среды университета</vt:lpstr>
      <vt:lpstr>Задания не соответствуют практическим требованиям будущей профессии</vt:lpstr>
      <vt:lpstr>Неудовлетворительные жилищно-бытовые условия </vt:lpstr>
      <vt:lpstr>Отсутствие мотивации к обучению</vt:lpstr>
      <vt:lpstr>СПОСОБСТВУЕТ ЛИ ВОСПИТАТЕЛЬНАЯ РАБОТА В ВУЗЕ: </vt:lpstr>
      <vt:lpstr>Вашему становлению как профессионала</vt:lpstr>
      <vt:lpstr>Выработке активной жизненной позиции</vt:lpstr>
      <vt:lpstr>Приобретению организационных и коммуникативных навыков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ророл</dc:title>
  <dc:creator>selizneva_se</dc:creator>
  <cp:lastModifiedBy>selezneva_su</cp:lastModifiedBy>
  <cp:revision>169</cp:revision>
  <cp:lastPrinted>2019-11-15T11:22:07Z</cp:lastPrinted>
  <dcterms:created xsi:type="dcterms:W3CDTF">2018-11-27T07:36:19Z</dcterms:created>
  <dcterms:modified xsi:type="dcterms:W3CDTF">2021-12-17T11:29:33Z</dcterms:modified>
</cp:coreProperties>
</file>